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ண்களோடே உடன்படிக்கைபண்ணின நான் ஒரு கன்னிகையின்மேல் நினைப்பாயிருப்பதெப்படி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உன்னதங்களிலிருந்து தேவன் அளிக்கும் பங்கும் உன்னதத்திலிருந்து சர்வவல்லவர் கொடுக்கும் சுதந்தரமும் கிடைக்கும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றுபாடானவனுக்கு ஆபத்தும், அக்கிரமச் செய்கைக்காரருக்கு ஆக்கினையுமல்லவோ கிடை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என் வழிகளைப் பார்த்து என் நடைகளையெல்லாம் எண்ணுகிறார் அல்லவ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ாயையிலே நடந்தேனோ, என் கால் கபடுசெய்யத் தீவிரித்ததோ என்ற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முத்திரையான தராசிலே தேவன் என்னை நிறுத்து, என் உத்தமத்தை அறிவார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நடைகள் வழியைவிட்டு விலகினதும், என் இருதயம் என் கண்களைப் பின்தொடர்ந்ததும், ஏதாகிலும் ஒரு மாசு என் கைகளில் ஒட்டிக்கொண்டதும் உண்ட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நடைகள் வழியைவிட்டு விலகினதும், என் இருதயம் என் கண்களைப் பின்தொடர்ந்ததும், ஏதாகிலும் ஒரு மாசு என் கைகளில் ஒட்டிக்கொண்டதும் உண்டா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நான் விதைத்ததை வேறொருவன் புசிப்பானாக; என் பயிர்கள் வேரற்றுப்போக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மனம் யாதொரு ஸ்திரீயின்மேல் மயங்கி அயலானுடைய வாசலை நான் எட்டிப்பார்த்ததுண்ட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 மனைவி வேறொருவனுக்கு மாவரைப்பாளாக; வேற்றுமனிதர் அவள்மேல் சாய்வ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ோஷம், அது நியாயாதிபதிகளால் விசாரிக்கப்படும் அக்கிரமமா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பாதாளபரியந்தம் பட்சிக்கும் அக்கினியாய் என் சம்பத்தையெல்லாம் நிர்மூலமா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வேலைக்காரனானாலும், என் வேலைக்காரியானாலும், என்னோடு வழக்காடும்போது, அவர்கள் நியாயத்தை நான் அசட்டைபண்ணியிருந்த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எழும்பும்போது, நான் என்ன செய்வேன்; அவர் விசாரிக்கும்போது, நான் அவருக்கு என்ன மறுஉத்தரவு சொல்ல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யின் கர்ப்பத்தில் என்னை உண்டுபண்ணினவர் அவளையும் உண்டுபண்ணினார் அல்லவோ? ஒரேவிதமான கர்ப்பத்திலே எங்களை உருவாக்கினார் அல்லவ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ளியவர்கள் வாஞ்சித்ததை நான் கொடாதிருந்து, விதவையின் கண்களைப் பூத்துப்போகப்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ய்தகப்பனில்லாத பிள்ளை என் ஆகாரத்தில் சாப்பிடாமல், நான் ஒருவனாய்ச் சாப்பிட்டதுண்ட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சிறுவயதுமுதல் அவன் தகப்பனிடத்தில் வளர்வதுபோல என்னோடே வளர்ந்தான்; நான் என் தாயின் கர்ப்பத்திலே பிறந்ததுமுதல் அப்படிப்பட்டவர்களைக் கைலாகுகொடுத்து நடத்த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உடுப்பில்லாததினால் மடிந்துபோகிறதையும், ஏழைக்கு மூட வஸ்திரமில்லாயிருக்கிறதையும் நான் கண்ட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 ஆட்டுமயிர்க் கம்பளியினாலே அனல்கொண்டதினால், அவன் இடை என்னைப் புகழாதிருந்தத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லிமுகவாசலில் எனக்குச் செல்வாக்கு உண்டென்று நான் கண்டு, திக்கற்றவனுக்கு விரோதமாய் என் கையை நீட்டினதும் உண்டா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ைப்பட்டை தோளிலிருந்து சரிந்து, என் புயத்து எலும்பு முறிந்துபோ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ைப்பட்டை தோளிலிருந்து சரிந்து, என் புயத்து எலும்பு முறிந்துபோ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ஆக்கினையிடுவார் என்றும், அவருடைய மகத்துவத்தை உத்தரிக்கக் கூடாது என்றும் எனக்குப் பயங்கர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ொன்னின்மேல் என் நம்பிக்கையை வைத்து, தங்கத்தைப்பார்த்து: நீ என் ஆதரவு என்று நான் சொன்னத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ஸ்திபெரியதென்றும், என் கைக்கு மிகுதியும் கிடைத்ததென்றும் நான் மகிழ்ந்தத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ூரியன் பிரகாசிக்கும்போதும், அல்லது சந்திரன் மகிமையாய்ச் செல்லும்போதும் நான் அதை நோக்க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ூரியன் பிரகாசிக்கும்போதும், அல்லது சந்திரன் மகிமையாய்ச் செல்லும்போதும் நான் அதை நோக்க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மனம் இரகசியமாய் மயக்கப்பட்டு, என் வாய் என் கையை முத்தி செய்ததுண்டா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மனம் இரகசியமாய் மயக்கப்பட்டு, என் வாய் என் கையை முத்தி செய்ததுண்டா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வும் நியாயாதிபதிகளால் விசாரிக்கப்படத்தக்க அக்கிரமமாயிருக்கும்; அதினால் உன்னதத்திலிருக்கிற தேவனை மறுதலிப்பே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பகைஞனுடைய ஆபத்திலே நான் மகிழ்ந்து, பொல்லாப்பு அவனுக்கு நேரிட்டபோது களிகூர்ந்திருந்தேன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பகைஞனுடைய ஆபத்திலே நான் மகிழ்ந்து, பொல்லாப்பு அவனுக்கு நேரிட்டபோது களிகூர்ந்திருந்தேன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ஜீவனுக்குச் சாபத்தைக்கொடுக்கும்படி விரும்பி, வாயினால் பாவஞ்செய்ய நான் இடங்கொடு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இனத்தார்களில் திருப்தியாகாதவனைக் காண்பிப்பவன் யாரென்று என் கூடாரத்தின் மனுஷர் சொல்லார்கள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இனத்தார்களில் திருப்தியாகாதவனைக் காண்பிப்பவன் யாரென்று என் கூடாரத்தின் மனுஷர் சொல்லார்கள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ரதேசி வீதியிலே இராத்தங்கினதில்லை; வழிப்போக்கனுக்கு என் வாசல்களைத் திற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ஆதாமைப்போல என்மீறுதல்களை மூடி, என் அக்கிரமத்தை என் மடியிலே வைத்துவைத்தேன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ிரளான என் கூட்டத்துக்கு நான் பயந்ததினாலாவது, இனத்தார் ஜனத்தார் பண்ணும் இகழ்ச்சி என்னைத் திடுக்கிடப்பண்ணினதினாலாவது நான் பேசாதிருந்து, வாசற்படியை விட்டுப் புறப்படாதிருந்தேன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ிரளான என் கூட்டத்துக்கு நான் பயந்ததினாலாவது, இனத்தார் ஜனத்தார் பண்ணும் இகழ்ச்சி என்னைத் திடுக்கிடப்பண்ணினதினாலாவது நான் பேசாதிருந்து, வாசற்படியை விட்டுப் புறப்படாதிருந்தேன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நான் என் தோளின்மேல் வைத்து, எனக்குக் கிரீடமாகத் தரித்துக்கொள்வே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 நான் என் நடைகளைத் தொகை தொகையாய்க் காண்பித்து, ஒரு பிரபுவைப்போல அவனிடத்தில் போ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க்கு விரோதமாக என் காணி பூமி கூப்பிடுகிறதும், அதின் படைச்சால்கள்கூட அழுகிறத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ூலிகொடாமல் நான் அதின் பலனைப் புசித்து, பயிரிட்டவர்களின் ஆத்துமாவை உபத்திரவப்படுத்தினதும் உண்டானா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ல் கோதுமைக்குப் பதிலாக முள்ளும், வாற்கோதுமைக்குப் பதிலாகக் களையும் முளைக்கக்கடவது என்றான். யோபின் வார்த்தைகள் முடி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ல் கோதுமைக்குப் பதிலாக முள்ளும், வாற்கோதுமைக்குப் பதிலாகக் களையும் முளைக்கக்கடவது என்றான். யோபின் வார்த்தைகள்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ేను నా కన్నులతో నిబంధన చేసికొంటిని కన్యకను నేనేలాగు చూచుద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లాగు చేసినయెడల పరముననున్న దేవుని ఆజ్ఞ యేమగును?ఉన్నతస్థలముననున్న సర్వశక్తుని స్వాస్థ్యమేమగ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ుర్మార్గులకు విపత్తు సంభవించుటే గదా పాపము చేయువారికి దురవస్థ ప్రాప్తించుటయ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నా ప్రవర్తన నెరుగుమ గదా నా అడుగుజాడలనన్నిటిని లెక్కించును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బద్ధికుడనై నేను తిరుగులాడినయెడల మోసముచేయుటకై నా కాలు త్వరపడ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యథార్థుడనై యున్నానని దేవుడు తెలిసి కొన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్యాయమైన త్రాసులో ఆయన నన్ను తూచును గాక. నేను త్రోవవిడిచి నడచినయెడల నా మనస్సు నా కన్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ి సంచరించినయెడల మాలిన్యమేమైనను నా చేతులకు తగిల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ు విత్తినదానిని వేరొకడు భుజించును గాక నేను నాటినది పెరికివేయబ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హృదయమున పరస్త్రీని మోహించినయెడల నా పొరుగువాని ద్వారమున నేను పొంచియున్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భార్య వేరొకని తిరుగలి విసరును గాక ఇతరులు ఆమెను కూడ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ది దుష్కామకార్యము అది న్యాయాధిపతులచేత శిక్ష నొందతగిన నే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ది నాశనకూపమువరకు దహించు అగ్నిహోత్రము అది నా ఆదాయమంతయు నిర్మూల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పనివాడైనను పనికత్తెయైనను నాతో వ్యాజ్యె మాడగా నేను వారి వ్యాజ్యెమును నిర్లక్ష్యము చేస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ేవుడు లేచునప్పుడు నేనేమి చేయుదును? ఆయన విచారణ చేయునప్పుడు నేను ఆయనతో ఏమి ప్రత్యుత్తరమిత్త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గర్భమున నన్ను పుట్టించినవాడు వారినికూడ పుట్టింప లేదా? గర్భములో మమ్ము రూపించినవాడు ఒక్కడ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బీదలు ఇచ్ఛయించినదానిని నేను బిగబట్టినయెడలను విధవరాండ్రకన్నులు క్షీణింపజేసిన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లిదండ్రులు లేనివారిని నా అన్నములో కొంచె మైనను తిననియ్యక నేను ఒంటరిగా భోజనము చేసిన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ఎవడైనను వస్త్రహీనుడై చచ్చుట నేను చూడగను బీదలకు వస్త్రము లేకపోవుట నేను చూడగ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ి దేహములు నన్ను దీవింపకపోయినయెడలను వారు నా గొఱ్ఱలబొచ్చుచేత వేడిమి పొందకపోయిన 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గుమ్మములో నాకు సహాయము దొరకునని తండ్రిలేనివారిని నేను అన్యాయము చేసిన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భుజశల్యము దాని గూటినుండి పడును గాక నా బాహువు ఎముకలోనికి విర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ాలాగు చేయలేదు, నా బాల్యము మొదలుకొని దిక్కు లేనివాడు తండ్రిభావముతో నన్ను భావించి నా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రిగెను.నా తల్లి గర్భమందు పుట్టిననాటనుండి దిక్కు లేని వానికి నేను మార్గదర్శి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ేవుని మహాత్మ్యము ఎదుట నేను నిలువజాలననియు ఆయన నన్ను నిర్మూలము చేయుననియు భీతి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సువర్ణము నాకు ఆధారమనుకొనినయెడలను నా ఆశ్రయము నీవేయని మేలిమి బంగారముతో నేను చెప్పిన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ా ఆస్తి గొప్పదని గాని నా చేతికి విస్తారము సొత్తు దొరికెనని గాని నేను సంతోషించిన 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ూర్యుడు ప్రకాశించినప్పుడు నేను అతనినేగాని చంద్రుడు మిక్కిలి కాంతికలిగి నడచుచుండగా అతనినే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ా హృదయము రహస్యముగా ప్రేరేపింపబడి వారితట్టు చూచి నా నోరు ముద్దుపెట్టినయెడలను పరముననున్న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కి నేను వేషధారి నవ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దియు న్యాయాధిపతులచేత శిక్ష నొందతగిన నేర 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న్ను ద్వేషించినవానికి కలిగిన నాశనమునుబట్టి నేను సంతోషించినయెడలను అతనికి కీడు కలుగుట చూచ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ల్లసించిన 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ేనాలాగు చేయలేదు, అతని ప్రాణమును నేను శపించలేదు పాపముచేయుటకు నా నోటికి నేను చోటియ్యనే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డు పెట్టిన భోజనము తిని, తృప్తి పొందనివానిని చూపింపగలవారెవరని నా గుడారమందు నివసించ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ుకని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పరదేశిని వీధిలో ఉండనియ్యక నా యింటి వీధితలుపులు తెరచితిన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దాము చేసినట్లు నా దోషములను దాచి పె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హా సమూహమునకు భయపడియు కుటుంబముల తిరస్కారమునకు జడిసియు నేను మౌనముగానుండి ద్వారము దాటి బయలు వెళ్ల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ొమ్ములో నా పాపమును కప్పుకొనిన యెడల పరముననున్న దేవుని దృష్టికి నేను వేషధారి నవ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నా మనవి వినుటకై నాకొకడు ఉండవలెనని నేనెంతో కోరుచున్నాను; ఇదిగో నా చేవ్రాలు గురుతు. ఇదిగో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ది వ్రాసిన ఫిర్యాదు, సర్వశక్తుడు నాకుత్తరమిచ్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నిశ్చయముగా నేను నా భుజముమీద దానిని వేసి కొందును నాకు కిరీటముగా దానిని ధరిం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ా అడుగుల లెక్క ఆయనకు తెలియజేసెదను, రాజు వలె నేనాయనయొద్దకు వెళ్ల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నా భూమి నామీద మొఱ్ఱపెట్టినయెడలను దాని చాళ్లు ఏకమై యేడ్చ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క్రయధనము ఇయ్యక దాని ననుభవించినయెడలను దాని యజమానులకు ప్రాణహాని కలుగజేసిన 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గోధుమలకు ప్రతిగా ముళ్లును యవలకు ప్రతిగా కలుపును మొలచును గాక. యోబు వాక్యములు ఇంతటితో సమాప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2026-10-20T06:11:55Z</dcterms:created>
  <dcterms:modified xsi:type="dcterms:W3CDTF">2026-10-20T06:11:55Z</dcterms:modified>
  <dc:title>యోబు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