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ழுது ராஜா பொற்செங்கோலை எஸ்தருக்கு நீட்டினான்; எஸ்தர் எழுந்திருந்து ராஜசமுகத்தில் நின்றா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ழுது ராஜா பொற்செங்கோலை எஸ்தருக்கு நீட்டினான்; எஸ்தர் எழுந்திருந்து ராஜசமுகத்தில் நின்றா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விதமாய் யூதருக்கு வெளிச்சமும், மகிழ்ச்சியும், களிப்பும், கனமுமுண்டாயிற்று.]]></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45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ಎಸ್ತೇರಳು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ಅವರು ಪ್ರತಿ ಪಟ್ಟಣದಲ್ಲಿ ಕೂಡಿಕೊಂಡು ತಮ್ಮ ಪ್ರಾಣಕ್ಕೋಸ್ಕರ ಎದ್ದು ಆ ಪ್ರಾಂತ್ಯದ ಜನರ ಸೈನ್ಯದಲ್ಲಿ ಯಾ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 ವಿರೋಧವಾಗಿ ಎದ್ದರೆ ಅವರನ್ನು, ಚಿಕ್ಕವ ರನ್ನೂ ಸ್ತ್ರೀಯರನ್ನೂ ಕೂಡ ಸಂಹರಿಸುವದಕ್ಕೂ ಕೊಂದುಹಾಕು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ಶಮಾಡುವದಕ್ಕೂ ಅವರ ಆಸ್ತಿಯನ್ನು ಕೊಳ್ಳೆಹೊಡೆಯುವದಕ್ಕೂ ಅಪ್ಪಣೆ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1 ಅದೇ ದಿನದಲ್ಲಿ ಅರಸನಾದ ಅಹಷ್ವೇರೋಷನು ಯೆಹೂದ್ಯರ ವೈರಿಯಾದ ಹಾಮಾನನ ಮನೆಯನ್ನು ರಾಣಿಯಾದ ಎಸ್ತೇರಳಿಗೆ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ದಲ್ಲದೆ ಮೊರ್ದೆಕೈ ಅರಸನ ಬಳಿಗೆ ಬಂದನು; ಅವನು ತನಗೆ ಏನಾಗಬೇಕೋ ಅದನ್ನು ಎಸ್ತೇರಳು ತಿಳಿಸಿದ್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ಗ ಅರಸನು ತಾನು ಹಾಮಾ ನನಿಂದ ತಕ್ಕೊಂಡ ತನ್ನ ಉಂಗುರವನ್ನು ತೆಗೆದು ಮೊರ್ದೆಕೈಗೆ ಕೊಟ್ಟನು. ಇದಲ್ಲದೆ ಎಸ್ತೇರ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ದೆ ಕೈಯನ್ನು ಹಾಮಾನನ ಮನೆಯ ಅಧಿಕಾರಿಯಾಗಿ ಇರಿಸಿ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ಎಸ್ತೇರಳು ಅರಸನ ಮುಂದೆ ತಿರಿಗಿ ಮಾತನಾಡಿ ಅವನ ಪಾದಗಳ ಮುಂದೆ ಬಿದ್ದು ಅತ್ತು ಅಗಾಗನಾದ ಹಾಮಾನನ ಕೇಡನ್ನೂ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ಯರಿಗೆ ವಿರೋಧವಾಗಿ ಯೋಚಿಸಿದ ಯೋಚನೆಯನ್ನೂ ತೆಗೆ ದುಹಾಕಲು ಬೇಡಿಕೊಂಡ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ಗ ಅರಸನು ಎಸ್ತೇ ರಳ ಕಡೆಗೆ ಬಂಗಾರದ ಮುದ್ರೆಕೋಲನ್ನು ಚಾಚಿದ್ದ ರಿಂದ ಎಸ್ತೇರಳು ಎದ್ದು ಅರಸನ ಮುಂದೆ ನಿಂ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ದ್ದೇನಂದ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ರಸನಿಗೆ ಒಳ್ಳೇದಾಗಿದ್ದರೆ, ಅವನ ಸಮ್ಮುಖದಲ್ಲಿ ನಾನು ದಯೆಹೊಂದಿದ ವಳಾದರೆ, ಕಾರ್ಯವು ಅರಸನಿಗೆ ಯುಕ್ತ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ಣಿಸಲ್ಪಟ್ಟರೆ, ನಾನು ಅವನ ಸಮ್ಮುಖದಲ್ಲಿ ಒಳ್ಳೆಯ ವಳೆಂದು ಕಾಣಿಸಲ್ಪಟ್ಟರೆ, ಅರಸನ ಸಮಸ್ತ ಪ್ರಾಂತ್ಯ ಗಳಲ್ಲಿ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ಯರನ್ನು ನಾಶಮಾಡುವದಕ್ಕೆ ಅಗಾಗನಾದ ಹಮ್ಮೆದಾತನ ಮಗನಾದ ಹಾಮಾನನು ಯೋಚಿಸಿ ಬರೆದ ಪತ್ರಗಳು ರದ್ದುಮಾಡಲ್ಪಡುವಂ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ಯಲ್ಪ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ಯಾಕಂದರೆ ನನ್ನ ಜನರ ಮೇಲೆ ಬರುವ ಕೆಡನ್ನು ನಾನು ನೋಡಿ ಹೇಗೆ ಸಹಿಸಲಿ? ಇಲ್ಲವೆ ನನ್ನ ಬಂಧುಗಳ ನಾಶನವನ್ನು ನಾನು ನೋ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ಸಹಿಸಲಿ ಅಂ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ಗ ಅರಸನಾದ ಅಹಷ್ವೇ ರೋಷನು ರಾಣಿಯಾದ ಎಸ್ತೇರಳಿಗೂ ಯೆಹೂದ್ಯ ನಾದ ಮೊರ್ದೆಕೈಗೂ ಹೇಳಿದ್ದೇನಂದರೆ--ಇಗೋ, ಹಾ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ಯರ ಮೇಲೆ ತನ್ನ ಕೈ ಹಾಕಿದ್ದ ರಿಂದ ಅವನ ಮನೆಯನ್ನು ಎಸ್ತೇರಳಿಗೆ ಕೊಟ್ಟೆನು. ಅವನನ್ನು ಗಲ್ಲಿಗೆ ಹಾಕಿ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ಯೆಹೂದ್ಯರು ತಮ್ಮ ಶತ್ರುಗಳ ಮೇಲೆ ಮುಯ್ಯಿಗೆಮುಯ್ಯಿ ಮಾಡಲು ಆ ದಿನಕ್ಕೆ ಅವರು ಸಿದ್ಧವಾಗಿರುವ ಹಾಗೆ ಈ ಆಜ್ಞಾಪತ್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ಯು ಪ್ರಾಂತ್ಯ, ಪ್ರಾಂತ್ಯದಲ್ಲಿ ಸಕಲ ಜನರಿಗೂ ಸಾರಿ ಹೇಳ 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ನೀವು ಯೆಹೂದ್ಯರಿ ಗೋಸ್ಕರ ಅರಸನ ಹೆಸರಿನಿಂದ ನಿಮ್ಮ ದೃಷ್ಟಿಗೆ ಒಳ್ಳೇ ದಾಗಿ ತೋರುವ ಹಾಗೆ ಬರೆದು ಅರಸನ ಉಂಗುರ 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ರೆಯನ್ನು ಹಾಕಿರಿ. ಯಾಕಂದರೆ ಅರಸನ ಹೆಸರಿನಿಂದ ಬರೆಯಲ್ಪಟ್ಟು ಅರಸನ ಉಂಗುರದಿಂದ ಮುದ್ರೆ ಹಾಕಲ್ಪಟ್ಟ ಬರಹವನ್ನು 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ಈಗ ರದ್ದು ಮಾಡುವದಕ್ಕಾಗುವದಿಲ್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ಅಂಚೆಯವರು ಅರಸನ ಆಜ್ಞೆಯಿಂದ ತ್ವರೆಯಾಗಿ ಓಡಿಸಲ್ಪಟ್ಟ ಕಾರಣ ಹೇಸರ ಕತ್ತೆಗಳ ಮೇಲೆಯೂ ವೇಗವಾದ ಒಂಟೆಗಳ ಮೇಲೆ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ರಟರು. ಈ ಆಜ್ಞೆಯು ಶೂಷನಿನ ಅರಮನೆಯಲ್ಲಿ ಕೊಡ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ಗ ಅದೇ ಕಾಲದಲ್ಲಿ ಶೀವಾನ್‌ ಎಂಬುವ ಮೂರನೇ ತಿಂಗಳ ಇಪ್ಪತ್ತು ಮೂರನೇ ದಿವಸದಲ್ಲಿ ಅರಸನ ಲೇಖಕರು ಕರೆಯಲ್ಪ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ದೆಕೈ ಆಜ್ಞಾಪಿಸಿದ ಎಲ್ಲಾದರ ಪ್ರಕಾರ ಸಕಲ ಯೆಹೂದ್ಯರಿಗೂ ಭಾರತ ಮೊದಲು ಗೊಂಡು ಕೂಷಿನ ವರೆಗೂ ಇರುವ ನೂರಇಪ್ಪತ್ತೇ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ಯಗಳ ಯಜಮಾನರಿಗೂ ಅಧಿಪತಿಗಳಿಗೂ ಪ್ರಧಾನರಿಗೂ ಪ್ರತಿ ಪ್ರಾಂತ್ಯಕ್ಕೆ ಅದರ ಬರಹದ ಪ್ರಕಾರವೂ ಪ್ರತಿ ಜನರಿಗೆ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ಷೆಯ ಪ್ರಕಾ ರವೂ ಯೆಹೂದ್ಯರಿಗೆ ಅವರ ಬರಹದ ಪ್ರಕಾರವೂ ಅವರ ಭಾಷೆಯ ಪ್ರಕಾರವೂ ಬರೆಯ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ಮೊರ್ದೆಕೈ ನೀಲ ಶುಭ್ರವಾದ ರಾಜವಸ್ತ್ರವನ್ನು ಧರಿಸಿಕೊಂಡು ಬಂಗಾರದ ದೊಡ್ಡ ಕಿರೀಟವನ್ನು ಇಟ್ಟು 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ಕ್ತವರ್ಣವುಳ್ಳ ನಯವಾದ ವಸ್ತ್ರ ಧರಿಸಿ ಕೊಂಡು ಅರಸನ ಸಮ್ಮುಖದಿಂದ ಹೊರಟು ಹೋದನು. ಆಗ ಶೂಷನ್‌ ಪಟ್ಟಣವು ಸಂಭ್ರಮ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ಷವೂ ಉಳ್ಳದ್ದಾಗಿ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ಅವನು ಅರಸನಾದ ಅಹಷ್ವೇರೋಷನ ಹೆಸರಿನಲ್ಲಿ ಬರೆದು ಅರಸನ ಉಂಗುರದಿಂದ ಮುದ್ರೆ ಹಾಕಿ ಪತ್ರಗಳನ್ನು, ಕುದುರೆ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ರಿ ಹತ್ತಿ ಕೊಂಡಿದ್ದ ಅಂಚೆಯವರ ಮೂಲಕ ಹೇಸರ ಕತ್ತೆಗಳ ಮೇಲೆಯೂ ಒಂಟೆಗಳ ಮೇಲೆಯೂ ವೇಗವಾಗಿ ಓಡುವ ಎಳೇ ಒಂಟೆಗಳ ಮೇಲೆ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ಯೆಹೂದ್ಯರಿಗೆ ಬೆಳಕೂ ಸಂತೋಷವೂ ಆನಂದವೂ ಘನವೂ ಉಂಟಾ ಗಿ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ವುಗಳಲ್ಲಿ ಅರಸನು ಯೆಹೂದ್ಯರಿಗೆ ಕೊಟ್ಟದ್ದೇನಂದರೆ--ಅರಸ ನಾದ ಅಹಷ್ವೇರೋಷನ ಸಮಸ್ತ ಪ್ರಾಂತ್ಯಗಳಲ್ಲಿ, ಒಂ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ದಲ್ಲಿ ಅಡಾರ್‌ ತಿಂಗಳೆಂಬ ಹನ್ನೆರಡನೇ ತಿಂಗಳ ಹದಿಮೂರನೇ ದಿನ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ಪ್ರತಿ ಪ್ರಾಂತ್ಯದಲ್ಲಿಯೂ ಪ್ರತಿ ಪಟ್ಟಣ ದಲ್ಲಿಯೂ ಅರಸನ ಮಾತೂ ಅವನ ಆಜ್ಞೆಯೂ ಎಲ್ಲಿಗೆ ಬಂತೋ ಅಲ್ಲಿ ಯೆಹೂದ್ಯ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ಷವೂ ಆನಂದವೂ ಹಬ್ಬವೂ ಸುದಿನವೂ ಉಂಟಾಗಿದ್ದವು. ಇದಲ್ಲದೆ ಆ ದೇಶದ ಅನೇಕ ಜನರು ಯೆಹೂದ್ಯ ರಾದರು. ಯಾಕಂದರೆ ಯೆಹೂದ್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ಯವು ಅವರ ಮೇಲೆ ಇ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8]]></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2026-10-20T06:38:27Z</dcterms:created>
  <dcterms:modified xsi:type="dcterms:W3CDTF">2026-10-20T06:38:27Z</dcterms:modified>
  <dc:title>ಎಸ್ತೇರಳು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