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சுவாசமில்லாமல் தேவனுக்குப் பிரியமாயிருப்பது கூடாதகாரியம்; ஏனென்றால், தேவனிடத்தில் சேருகிறவன் அவர் உண்டென்றும், அவர் தம்மைத்தேடுகிறவர்களுக்குப் பலன் அளிக்கிறவரென்றும் விசுவாசிக்க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சுவாசமில்லாமல் தேவனுக்குப் பிரியமாயிருப்பது கூடாதகாரியம்; ஏனென்றால், தேவனிடத்தில் சேருகிறவன் அவர் உண்டென்றும், அவர் தம்மைத்தேடுகிறவர்களுக்குப் பலன் அளிக்கிறவரென்றும் விசுவாசிக்க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சுவாசத்தினாலே நோவா தற்காலத்திலே காணாதவைகளைக்குறித்து தேவ எச்சரிப்புப்பெற்று, பயபக்தியுள்ளவனாகி, தன் குடும்பத்தை இரட்சிப்பதற்குப் பேழையை உண்டுபண்ணினான்; அதினாலே அவன் உலகம் ஆக்கினைக்குள்ளானதென்று தீர்த்து, விசுவாசத்தினாலுண்டாகும் நீதிக்குச் சுதந்தரவாளியா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சுவாசத்தினாலே நோவா தற்காலத்திலே காணாதவைகளைக்குறித்து தேவ எச்சரிப்புப்பெற்று, பயபக்தியுள்ளவனாகி, தன் குடும்பத்தை இரட்சிப்பதற்குப் பேழையை உண்டுபண்ணினான்; அதினாலே அவன் உலகம் ஆக்கினைக்குள்ளானதென்று தீர்த்து, விசுவாசத்தினாலுண்டாகும் நீதிக்குச் சுதந்தரவாளியா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சுவாசத்தினாலே நோவா தற்காலத்திலே காணாதவைகளைக்குறித்து தேவ எச்சரிப்புப்பெற்று, பயபக்தியுள்ளவனாகி, தன் குடும்பத்தை இரட்சிப்பதற்குப் பேழையை உண்டுபண்ணினான்; அதினாலே அவன் உலகம் ஆக்கினைக்குள்ளானதென்று தீர்த்து, விசுவாசத்தினாலுண்டாகும் நீதிக்குச் சுதந்தரவாளியா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சுவாசத்தினாலே ஆபிரகாம் தான் சுதந்தரமாகப் பெறப்போகிற இடத்திற்குப் போகும்படி அழைக்கப்பட்டபோது, கீழ்ப்படிந்து, தான் போகும் இடம் இன்னதென்று அறியாமல் புறப்பட்டுப்போ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சுவாசத்தினாலே ஆபிரகாம் தான் சுதந்தரமாகப் பெறப்போகிற இடத்திற்குப் போகும்படி அழைக்கப்பட்டபோது, கீழ்ப்படிந்து, தான் போகும் இடம் இன்னதென்று அறியாமல் புறப்பட்டுப்போ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சுவாசத்தினாலே அவன் வாக்குத்தத்தம்பண்ணப்பட்ட தேசத்திலே பரதேசியைப்போலச் சஞ்சரித்து, அந்த வாக்குத்தத்தத்திற்கு உடன் சுதந்தரராகிய ஈசாக்கோடும் யாக்கோபோடும் கூடாரங்களிலே குடியிருந்தான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சுவாசத்தினாலே அவன் வாக்குத்தத்தம்பண்ணப்பட்ட தேசத்திலே பரதேசியைப்போலச் சஞ்சரித்து, அந்த வாக்குத்தத்தத்திற்கு உடன் சுதந்தரராகிய ஈசாக்கோடும் யாக்கோபோடும் கூடாரங்களிலே குடியிருந்தான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ில், தேவன் தாமே கட்டி உண்டாக்கின அஸ்திபாரங்களுள்ள நகரத்துக்கு அவன் காத்த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சுவாசமானது நம்பப்படுகிறவைகளின் உறுதியும், காணப்படாதவைகளின் நிச்சயமு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ிசுவாசத்தினாலே சாராளும் வாக்குத்தத்தம்பண்ணினவர் உண்மையுள்ளவரென்றெண்ணி, கர்ப்பந்தரிக்கப் பெலனடைந்து, வயதுசென்றவளாயிருந்தும் பிள்ளைபெற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ிசுவாசத்தினாலே சாராளும் வாக்குத்தத்தம்பண்ணினவர் உண்மையுள்ளவரென்றெண்ணி, கர்ப்பந்தரிக்கப் பெலனடைந்து, வயதுசென்றவளாயிருந்தும் பிள்ளைபெற்ற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படியால், சரீரஞ்செத்தவனென்று எண்ணத்தகும் ஒருவனாலே, வானத்திலுள்ள பெருக்கமான நட்சத்திரங்களைப்போலவும் கடற்கரையிலுள்ள எண்ணிறந்த மணலைப்போலவும், மிகுந்த ஜனங்கள் பிற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படியால், சரீரஞ்செத்தவனென்று எண்ணத்தகும் ஒருவனாலே, வானத்திலுள்ள பெருக்கமான நட்சத்திரங்களைப்போலவும் கடற்கரையிலுள்ள எண்ணிறந்த மணலைப்போலவும், மிகுந்த ஜனங்கள் பிற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ெல்லாரும், வாக்குத்தத்தம்பண்ணப்பட்டவைகளை அடையாமல், தூரத்திலே அவைகளைக் கண்டு, நம்பி அணைத்துக்கொண்டு, பூமியின்மேல் தங்களை அந்நியரும் பரதேசிகளும் என்று அறிக்கையிட்டு, விசுவாசத்தோடே மர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ெல்லாரும், வாக்குத்தத்தம்பண்ணப்பட்டவைகளை அடையாமல், தூரத்திலே அவைகளைக் கண்டு, நம்பி அணைத்துக்கொண்டு, பூமியின்மேல் தங்களை அந்நியரும் பரதேசிகளும் என்று அறிக்கையிட்டு, விசுவாசத்தோடே மரி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ெல்லாரும், வாக்குத்தத்தம்பண்ணப்பட்டவைகளை அடையாமல், தூரத்திலே அவைகளைக் கண்டு, நம்பி அணைத்துக்கொண்டு, பூமியின்மேல் தங்களை அந்நியரும் பரதேசிகளும் என்று அறிக்கையிட்டு, விசுவாசத்தோடே மரி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அறிக்கையிடுகிறவர்கள் சுயதேசத்தை நாடிப்போகிறோம் என்று தெரியப்படுத்து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ங்கள் விட்டுவந்த தேசத்தை நினைத்தார்களானால், அதற்குத் திரும்பிப்போவதற்கு அவர்களுக்குச் சமயங்கிடைத்திருக்கும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ங்கள் விட்டுவந்த தேசத்தை நினைத்தார்களானால், அதற்குத் திரும்பிப்போவதற்கு அவர்களுக்குச் சமயங்கிடைத்திருக்கும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ே முன்னோர்கள் நற்சாட்சிபெற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ையல்ல, அதிலும் மேன்மையான பரமதேசத்தையே விரும்பினார்கள்; ஆகையால் தேவன் அவர்களுடைய தேவனென்னப்பட வெட்கப்படுகிறதில்லை; அவர்களுக்கு ஒரு நகரத்தை ஆயத்தம்பண்ணினார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ையல்ல, அதிலும் மேன்மையான பரமதேசத்தையே விரும்பினார்கள்; ஆகையால் தேவன் அவர்களுடைய தேவனென்னப்பட வெட்கப்படுகிறதில்லை; அவர்களுக்கு ஒரு நகரத்தை ஆயத்தம்பண்ணினார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விசுவாசத்தினாலே ஆபிரகாம் தான் சோதிக்கப்பட்டபோது. ஈசாக்கைப் பலியாக ஒப்புக்கொடுத்தான்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விசுவாசத்தினாலே ஆபிரகாம் தான் சோதிக்கப்பட்டபோது. ஈசாக்கைப் பலியாக ஒப்புக்கொடுத்தான்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ஈசாக்கினிடத்தில் உன் சந்ததி விளங்கும் என்று அவனோடே சொல்லப்பட்டிருந்ததே, இப்படிப்பட்ட வாக்குத்தத்தங்களைப் பெற்றவன், மரித்தோரிலிருந்து எழுப்ப தேவன் வல்லவராயிருக்கிறாரென்றெண்ண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க்கு ஒரேபேறானவனையே பலியாக ஒப்புக்கொடுத்தான்; மரித்தோரிலிருந்து அவனை பாவனையாகத் திரும்பவும் பெற்றுக்கொண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க்கு ஒரேபேறானவனையே பலியாக ஒப்புக்கொடுத்தான்; மரித்தோரிலிருந்து அவனை பாவனையாகத் திரும்பவும் பெற்றுக்கொண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சுவாசத்தினாலே ஈசாக்கு வருங்காரியங்களைக்குறித்து யாக்கோபையும் ஏசாவையும் ஆசீர்வதி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ிசுவாசத்தினாலே யாக்கோபு தன் மரணகாலத்தில் யோசேப்பினுடைய குமாரர் இருவரையும் ஆசீர்வதித்து, தன்கோலின் முனையிலே சாய்ந்து தொழுதுகொண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ிசுவாசத்தினாலே யாக்கோபு தன் மரணகாலத்தில் யோசேப்பினுடைய குமாரர் இருவரையும் ஆசீர்வதித்து, தன்கோலின் முனையிலே சாய்ந்து தொழுதுகொண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சுவாசத்தினாலே நாம் உலகங்கள் தேவனுடைய வார்த்தையினால் உண்டாக்கப்பட்டதென்றும், இவ்விதமாய், காணப்படுகிறவைகள் தோன்றப்படுகிறவைகளால் உண்டாகவில்லையென்றும் அறிந்திருக்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சுவாசத்தினாலே யோசேப்பு இஸ்ரவேல் புத்திரர் எகிப்து தேசத்தைவிட்டுப் புறப்படுவார்களென்பதைப்பற்றித் தன் அந்தியகாலத்தில் பேசி, தன் எலும்புகளைக்குறித்துக் கட்டளைகொடு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சுவாசத்தினாலே யோசேப்பு இஸ்ரவேல் புத்திரர் எகிப்து தேசத்தைவிட்டுப் புறப்படுவார்களென்பதைப்பற்றித் தன் அந்தியகாலத்தில் பேசி, தன் எலும்புகளைக்குறித்துக் கட்டளைகொடு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ோசே பிறந்தபோது அவனுடைய தாய்தகப்பன்மார் அவனை அழகுள்ள பிள்ளையென்று கண்டு, விசுவாசத்தினாலே, ராஜாவினுடைய கட்டளைக்குப் பயப்படாமல் அவனை மூன்றுமாதம் ஒளித்துவை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ோசே பிறந்தபோது அவனுடைய தாய்தகப்பன்மார் அவனை அழகுள்ள பிள்ளையென்று கண்டு, விசுவாசத்தினாலே, ராஜாவினுடைய கட்டளைக்குப் பயப்படாமல் அவனை மூன்றுமாதம் ஒளித்துவை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சுவாசத்தினாலே மோசே தான் பெரியவனானபோது பார்வோனுடைய குமாரத்தியின் மகன் என்னப்படுவதை வெறு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ித்தியமான பாவ சந்தோஷங்களை அநுபவிப்பதைப்பார்க்கிலும் தேவனுடைய ஜனங்களோடே துன்பத்தை அநுபவிப்பதையே தெரிந்துகொண்ட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ித்தியமான பாவ சந்தோஷங்களை அநுபவிப்பதைப்பார்க்கிலும் தேவனுடைய ஜனங்களோடே துன்பத்தை அநுபவிப்பதையே தெரிந்துகொண்ட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னிவரும் பலன்மேல் நோக்கமாயிருந்து, எகிப்திலுள்ள பொக்கிஷங்களிலும் கிறிஸ்துவினிமித்தம் வரும் நிந்தயை அதிக பாக்கியமென்று எண்ண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னிவரும் பலன்மேல் நோக்கமாயிருந்து, எகிப்திலுள்ள பொக்கிஷங்களிலும் கிறிஸ்துவினிமித்தம் வரும் நிந்தயை அதிக பாக்கியமென்று எண்ண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ிசுவாசத்தினாலே அவன் அதரிசனமானவரைத் தரிசிக்கிறதுபோல உறுதியாயிருந்து, ராஜாவின் கோபத்துக்குப் பயப்படாமல் எகிப்தைவிட்டுப் போ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சுவாசத்தினாலே நாம் உலகங்கள் தேவனுடைய வார்த்தையினால் உண்டாக்கப்பட்டதென்றும், இவ்விதமாய், காணப்படுகிறவைகள் தோன்றப்படுகிறவைகளால் உண்டாகவில்லையென்றும் அறிந்திருக்கிறோ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ிசுவாசத்தினாலே அவன் அதரிசனமானவரைத் தரிசிக்கிறதுபோல உறுதியாயிருந்து, ராஜாவின் கோபத்துக்குப் பயப்படாமல் எகிப்தைவிட்டுப் 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ிசுவாசத்தினாலே, முதற்பேறானவைகளைச் சங்கரிக்கிறவன் இஸ்ரவேலரைத் தொடாதபடிக்கு, அவன் பஸ்காவையும் இரத்தம் பூசுதலாகிய நியமத்தையும் ஆசரித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ிசுவாசத்தினாலே, முதற்பேறானவைகளைச் சங்கரிக்கிறவன் இஸ்ரவேலரைத் தொடாதபடிக்கு, அவன் பஸ்காவையும் இரத்தம் பூசுதலாகிய நியமத்தையும் ஆசரி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ிசுவாசத்தினாலே அவர்கள் சிவந்தசமுத்திரத்தை உலர்ந்த தரையைக் கடந்துபோவதுபோலக், கடந்துபோனார்கள்; எகிப்தியர் அப்படிச் செய்யத்துணிந்து அமிழ்ந்துபோ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ிசுவாசத்தினாலே அவர்கள் சிவந்தசமுத்திரத்தை உலர்ந்த தரையைக் கடந்துபோவதுபோலக், கடந்துபோனார்கள்; எகிப்தியர் அப்படிச் செய்யத்துணிந்து அமிழ்ந்துபோ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விசுவாசத்தினாலே எரிகோ பட்டணத்தின் மதில்கள் ஏழுநாள் சுற்றிவரப்பட்டு விழ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ிசுவாசத்தினாலே ராகாப் என்னும் வேசி வேவுகாரரைச் சமாதானத்தோடே ஏற்றுக்கொண்டு, கீழ்ப்படியாதவர்களோடேகூடச் சேதமாகாதிருந்த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ிசுவாசத்தினாலே ராகாப் என்னும் வேசி வேவுகாரரைச் சமாதானத்தோடே ஏற்றுக்கொண்டு, கீழ்ப்படியாதவர்களோடேகூடச் சேதமாகாதிருந்த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னும் நான் என்ன சொல்லுவேன்? கிதியோன், பாராக், சிம்சோன், யெப்தா, தாவீது, சாமுவேல் என்பவர்களையும், தீர்க்கதரிசிகளையுங்குறித்து நான் விவரஞ்சொல்லவேண்டுமானால் காலம் போதா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னும் நான் என்ன சொல்லுவேன்? கிதியோன், பாராக், சிம்சோன், யெப்தா, தாவீது, சாமுவேல் என்பவர்களையும், தீர்க்கதரிசிகளையுங்குறித்து நான் விவரஞ்சொல்லவேண்டுமானால் காலம் போத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சுவாசத்தினாலே ஆபேல் காயீனுடைய பலியிலும் மேன்மையானபலியை தேவனுக்குச் செலுத்தினான்; அதினாலே அவன் நீதிமானென்று சாட்சிபெற்றான்; அவனுடைய காணிக்கைகளைக்குறித்து தேவனே சாட்சிகொடுத்தார்; அவன் மரித்தும் இன்னும் பேசுகி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சுவாசத்தினாலே அவர்கள் ராஜ்யங்களை ஜெயித்தார்கள், நீதியை நடப்பித்தார்கள், வாக்குத்தத்தங்களைப் பெற்றார்கள், சிங்கங்களின் வாய்களை அடைத்தார்கள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சுவாசத்தினாலே அவர்கள் ராஜ்யங்களை ஜெயித்தார்கள், நீதியை நடப்பித்தார்கள், வாக்குத்தத்தங்களைப் பெற்றார்கள், சிங்கங்களின் வாய்களை அடைத்தார்கள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க்கினியின் உக்கிரத்தை அவித்தார்கள், பட்டயக்கருக்குக்குத் தப்பினார்கள், பலவீனத்தில் பலன்கொண்டார்கள், யுத்தத்தில் வல்லவர்களானார்கள், அந்நியருடைய சேனைகளை முறியடி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க்கினியின் உக்கிரத்தை அவித்தார்கள், பட்டயக்கருக்குக்குத் தப்பினார்கள், பலவீனத்தில் பலன்கொண்டார்கள், யுத்தத்தில் வல்லவர்களானார்கள், அந்நியருடைய சேனைகளை முறியடித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ஸ்திரீகள் சாகக்கொடுத்த தங்களுடையவர்களை உயிரோடெழுந்திருக்கப்பெற்றார்கள்; வேறுசிலர் மேன்மையான உயிர்த்தெழுதலை அடையும்படிக்கு, விடுதலைபெறச் சம்மதியாமல், வாதிக்கப்பட்டார்கள்;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ஸ்திரீகள் சாகக்கொடுத்த தங்களுடையவர்களை உயிரோடெழுந்திருக்கப்பெற்றார்கள்; வேறுசிலர் மேன்மையான உயிர்த்தெழுதலை அடையும்படிக்கு, விடுதலைபெறச் சம்மதியாமல், வாதிக்கப்பட்டார்கள்;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ேறு சிலர் நிந்தைகளையும் அடிகளையும் கட்டுகளையும் காவலையும் அநுபவித்தார்கள்;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ல்லெறியுண்டார்கள், வாளால் அறுப்புண்டார்கள், பரீட்சைபார்க்கப்பட்டார்கள், பட்டயத்தினாலே வெட்டப்பட்டு மரித்தார்கள், செம்மறியாட்டுத் தோல்களையும் வெள்ளாட்டுத் தோல்களையும் போர்த்துக்கொண்டு திரிந்து, குறைவையும் உபத்திரவத்தையும் துன்பத்தையும் அநுபவித்தார்கள்;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ல்லெறியுண்டார்கள், வாளால் அறுப்புண்டார்கள், பரீட்சைபார்க்கப்பட்டார்கள், பட்டயத்தினாலே வெட்டப்பட்டு மரித்தார்கள், செம்மறியாட்டுத் தோல்களையும் வெள்ளாட்டுத் தோல்களையும் போர்த்துக்கொண்டு திரிந்து, குறைவையும் உபத்திரவத்தையும் துன்பத்தையும் அநுபவித்தார்கள்;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லகம் அவர்களுக்குப் பாத்திரமாயிருக்கவில்லை; அவர்கள் வனாந்தரங்களிலேயும் மலைகளிலேயும் குகைகளிலேயும் பூமியின் வெடிப்புகளிலேயும் சிதறுண்டு அலை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சுவாசத்தினாலே ஆபேல் காயீனுடைய பலியிலும் மேன்மையானபலியை தேவனுக்குச் செலுத்தினான்; அதினாலே அவன் நீதிமானென்று சாட்சிபெற்றான்; அவனுடைய காணிக்கைகளைக்குறித்து தேவனே சாட்சிகொடுத்தார்; அவன் மரித்தும் இன்னும் பேசுகி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லகம் அவர்களுக்குப் பாத்திரமாயிருக்கவில்லை; அவர்கள் வனாந்தரங்களிலேயும் மலைகளிலேயும் குகைகளிலேயும் பூமியின் வெடிப்புகளிலேயும் சிதறுண்டு அலை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வர்களெல்லாரும் விசுவாசத்தினாலே நற்சாட்சிபெற்றும், வாக்குத்தத்தம்பண்ணப்பட்டதை அடையாமற்போன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் நம்மையல்லாமல் பூரணராகாதபடிக்கு விசேஷித்த நன்மையானதொன்றை தேவன் நமக்கென்று முன்னதாக நியமித்திருந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த்தினாலே ஏனோக்கு மரணத்தைக் காணாதபடிக்கு எடுத்துக்கொள்ளப்பட்டான்; தேவன் அவனை எடுத்துக்கொண்டபடியினாலே, அவன் காணப்படாமற்போனான்; அவன் தேவனுக்குப் பிரியமானவனென்று அவன் எடுத்துக்கொள்ளப்படுவதற்கு முன்னமே சாட்சிபெற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த்தினாலே ஏனோக்கு மரணத்தைக் காணாதபடிக்கு எடுத்துக்கொள்ளப்பட்டான்; தேவன் அவனை எடுத்துக்கொண்டபடியினாலே, அவன் காணப்படாமற்போனான்; அவன் தேவனுக்குப் பிரியமானவனென்று அவன் எடுத்துக்கொள்ளப்படுவதற்கு முன்னமே சாட்சிபெற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without faith it is impossible to please him: for he that comes to God must believe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, and that he is a rewarder of them that diligently seek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y faith Noah, being warned of God of things not seen as yet, moved with fear, prepared an ark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ving of his house; by the which he condemned the world, and became heir of the righteous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by fa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y faith Abraham, when he was called to go out into a place which he should after receive fo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, obeyed; and he went out, not knowing where he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y faith he sojourned in the land of promise, as in a strange country, dwelling in tabernac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Isaac and Jacob, the heirs with him of the same promi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he looked for a city which has foundations, whose builder and maker is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faith is the substance of things hoped for, the evidence of things not s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rough faith also Sara herself received strength to conceive seed, and was delivered of a ch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she was past age, because she judged him faithful who had prom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sprang there even of one, and him as good as dead, so many as the stars of the sk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, and as the sand which is by the sea shore innumer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se all died in faith, not having received the promises, but having seen them far of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persuaded of them, and embraced them, and confessed that they were strangers and pilgrim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y that say such things declare plainly that they seek a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ruly, if they had been mindful of that country from whence they came out, they might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opportunity to have ret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by it the elders obtained a good repo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now they desire a better country, that is, an heavenly: wherefore God is not ashamed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their God: for he has prepared for them a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y faith Abraham, when he was tried, offered up Isaac: and he that had received the promi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 up his only begotten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f whom it was said, That in Isaac shall your seed be call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ccounting that God was able to raise him up, even from the dead; from whence also he recei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in a fig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y faith Isaac blessed Jacob and Esau concerning things to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y faith Jacob, when he was a dying, blessed both the sons of Joseph; and worshipped, lea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top of his sta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rough faith we understand that the worlds were framed by the word of God, so that thing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y faith Joseph, when he died, made mention of the departing of the children of Israel; and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 concerning his b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y faith Moses, when he was born, was hid three months of his parents, because they saw he w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er child; and they were not afraid of the king's command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y faith Moses, when he was come to years, refused to be called the son of Pharaoh's daugh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Choosing rather to suffer affliction with the people of God, than to enjoy the pleasures of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 seas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Esteeming the reproach of Christ greater riches than the treasures in Egypt: for he had respec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recompence of the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y faith he forsook Egypt, not fearing the wrath of the king: for he endured, as seeing him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seen were not made of things which do app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invisi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rough faith he kept the passover, and the sprinkling of blood, lest he that destroy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should touc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y faith they passed through the Red sea as by dry land: which the Egyptians assaying to do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ow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y faith the walls of Jericho fell down, after they were compassed about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y faith the harlot Rahab perished not with them that believed not, when she had receiv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es with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hat shall I more say? for the time would fail me to tell of Gedeon, and of Barak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son, and of Jephthae; of David also, and Samuel, and of the prophe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y faith Abel offered unto God a more excellent sacrifice than Cain, by which he obtained wit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o through faith subdued kingdoms, wrought righteousness, obtained promises, stopped the mouth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l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Quenched the violence of fire, escaped the edge of the sword, out of weakness were made stro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xed valiant in fight, turned to flight the armies of the ali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Women received their dead raised to life again: and others were tortured, not accep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ance; that they might obtain a better resurrec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others had trial of cruel mockings and scourgings, yea, moreover of bonds and imprison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y were stoned, they were sawn asunder, were tempted, were slain with the sword: they wand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in sheepskins and goatskins; being destitute, afflicted, torment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(Of whom the world was not worthy:) they wandered in deserts, and in mountains, and in den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was righteous, God testifying of his gifts: and by it he being dead yet spea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ve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se all, having obtained a good report through faith, received not the promi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God having provided some better thing for us, that they without us should not be made per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faith Enoch was translated that he should not see death; and was not found, because God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lated him: for before his translation he had this testimony, that he please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2026-06-03T11:38:29Z</dcterms:created>
  <dcterms:modified xsi:type="dcterms:W3CDTF">2026-06-03T11:38:29Z</dcterms:modified>
  <dc:title>எபிரெயர்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