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presProps" Target="presProps.xml"/>
  <Relationship Id="rId76" Type="http://schemas.openxmlformats.org/officeDocument/2006/relationships/viewProps" Target="viewProps.xml"/>
  <Relationship Id="rId7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ிசுவாசத்தினாலே ஏனோக்கு மரணத்தைக் காணாதபடிக்கு எடுத்துக்கொள்ளப்பட்டான்; தேவன் அவனை எடுத்துக்கொண்டபடியினாலே, அவன் காணப்படாமற்போனான்; அவன் தேவனுக்குப் பிரியமானவனென்று அவன் எடுத்துக்கொள்ளப்படுவதற்கு முன்னமே சாட்சிபெற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ிசுவாசமில்லாமல் தேவனுக்குப் பிரியமாயிருப்பது கூடாதகாரியம்; ஏனென்றால், தேவனிடத்தில் சேருகிறவன் அவர் உண்டென்றும், அவர் தம்மைத்தேடுகிறவர்களுக்குப் பலன் அளிக்கிறவரென்றும் விசுவாசிக்கவேண்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ிசுவாசமில்லாமல் தேவனுக்குப் பிரியமாயிருப்பது கூடாதகாரியம்; ஏனென்றால், தேவனிடத்தில் சேருகிறவன் அவர் உண்டென்றும், அவர் தம்மைத்தேடுகிறவர்களுக்குப் பலன் அளிக்கிறவரென்றும் விசுவாசிக்கவேண்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ிசுவாசத்தினாலே நோவா தற்காலத்திலே காணாதவைகளைக்குறித்து தேவ எச்சரிப்புப்பெற்று, பயபக்தியுள்ளவனாகி, தன் குடும்பத்தை இரட்சிப்பதற்குப் பேழையை உண்டுபண்ணினான்; அதினாலே அவன் உலகம் ஆக்கினைக்குள்ளானதென்று தீர்த்து, விசுவாசத்தினாலுண்டாகும் நீதிக்குச் சுதந்தரவாளியா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ிசுவாசத்தினாலே நோவா தற்காலத்திலே காணாதவைகளைக்குறித்து தேவ எச்சரிப்புப்பெற்று, பயபக்தியுள்ளவனாகி, தன் குடும்பத்தை இரட்சிப்பதற்குப் பேழையை உண்டுபண்ணினான்; அதினாலே அவன் உலகம் ஆக்கினைக்குள்ளானதென்று தீர்த்து, விசுவாசத்தினாலுண்டாகும் நீதிக்குச் சுதந்தரவாளியா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ிசுவாசத்தினாலே நோவா தற்காலத்திலே காணாதவைகளைக்குறித்து தேவ எச்சரிப்புப்பெற்று, பயபக்தியுள்ளவனாகி, தன் குடும்பத்தை இரட்சிப்பதற்குப் பேழையை உண்டுபண்ணினான்; அதினாலே அவன் உலகம் ஆக்கினைக்குள்ளானதென்று தீர்த்து, விசுவாசத்தினாலுண்டாகும் நீதிக்குச் சுதந்தரவாளியா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ிசுவாசத்தினாலே ஆபிரகாம் தான் சுதந்தரமாகப் பெறப்போகிற இடத்திற்குப் போகும்படி அழைக்கப்பட்டபோது, கீழ்ப்படிந்து, தான் போகும் இடம் இன்னதென்று அறியாமல் புறப்பட்டுப்போ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ிசுவாசத்தினாலே ஆபிரகாம் தான் சுதந்தரமாகப் பெறப்போகிற இடத்திற்குப் போகும்படி அழைக்கப்பட்டபோது, கீழ்ப்படிந்து, தான் போகும் இடம் இன்னதென்று அறியாமல் புறப்பட்டுப்போ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ிசுவாசத்தினாலே அவன் வாக்குத்தத்தம்பண்ணப்பட்ட தேசத்திலே பரதேசியைப்போலச் சஞ்சரித்து, அந்த வாக்குத்தத்தத்திற்கு உடன் சுதந்தரராகிய ஈசாக்கோடும் யாக்கோபோடும் கூடாரங்களிலே குடியிருந்தான்;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ிசுவாசத்தினாலே அவன் வாக்குத்தத்தம்பண்ணப்பட்ட தேசத்திலே பரதேசியைப்போலச் சஞ்சரித்து, அந்த வாக்குத்தத்தத்திற்கு உடன் சுதந்தரராகிய ஈசாக்கோடும் யாக்கோபோடும் கூடாரங்களிலே குடியிருந்தான்;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விசுவாசமானது நம்பப்படுகிறவைகளின் உறுதியும், காணப்படாதவைகளின் நிச்சயமுமாயிருக்கிற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ெனில், தேவன் தாமே கட்டி உண்டாக்கின அஸ்திபாரங்களுள்ள நகரத்துக்கு அவன் காத்திருந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ெனில், தேவன் தாமே கட்டி உண்டாக்கின அஸ்திபாரங்களுள்ள நகரத்துக்கு அவன் காத்திருந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ிசுவாசத்தினாலே சாராளும் வாக்குத்தத்தம்பண்ணினவர் உண்மையுள்ளவரென்றெண்ணி, கர்ப்பந்தரிக்கப் பெலனடைந்து, வயதுசென்றவளாயிருந்தும் பிள்ளைபெற்றா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ிசுவாசத்தினாலே சாராளும் வாக்குத்தத்தம்பண்ணினவர் உண்மையுள்ளவரென்றெண்ணி, கர்ப்பந்தரிக்கப் பெலனடைந்து, வயதுசென்றவளாயிருந்தும் பிள்ளைபெற்றா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னபடியால், சரீரஞ்செத்தவனென்று எண்ணத்தகும் ஒருவனாலே, வானத்திலுள்ள பெருக்கமான நட்சத்திரங்களைப்போலவும் கடற்கரையிலுள்ள எண்ணிறந்த மணலைப்போலவும், மிகுந்த ஜனங்கள் பிறந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னபடியால், சரீரஞ்செத்தவனென்று எண்ணத்தகும் ஒருவனாலே, வானத்திலுள்ள பெருக்கமான நட்சத்திரங்களைப்போலவும் கடற்கரையிலுள்ள எண்ணிறந்த மணலைப்போலவும், மிகுந்த ஜனங்கள் பிறந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வர்களெல்லாரும், வாக்குத்தத்தம்பண்ணப்பட்டவைகளை அடையாமல், தூரத்திலே அவைகளைக் கண்டு, நம்பி அணைத்துக்கொண்டு, பூமியின்மேல் தங்களை அந்நியரும் பரதேசிகளும் என்று அறிக்கையிட்டு, விசுவாசத்தோடே மரித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வர்களெல்லாரும், வாக்குத்தத்தம்பண்ணப்பட்டவைகளை அடையாமல், தூரத்திலே அவைகளைக் கண்டு, நம்பி அணைத்துக்கொண்டு, பூமியின்மேல் தங்களை அந்நியரும் பரதேசிகளும் என்று அறிக்கையிட்டு, விசுவாசத்தோடே மரித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ப்படி அறிக்கையிடுகிறவர்கள் சுயதேசத்தை நாடிப்போகிறோம் என்று தெரியப்படுத்துகி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ாங்கள் விட்டுவந்த தேசத்தை நினைத்தார்களானால், அதற்குத் திரும்பிப்போவதற்கு அவர்களுக்குச் சமயங்கிடைத்திருக்குமே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ினாலே முன்னோர்கள் நற்சாட்சிபெற்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ாங்கள் விட்டுவந்த தேசத்தை நினைத்தார்களானால், அதற்குத் திரும்பிப்போவதற்கு அவர்களுக்குச் சமயங்கிடைத்திருக்கும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ையல்ல, அதிலும் மேன்மையான பரமதேசத்தையே விரும்பினார்கள்; ஆகையால் தேவன் அவர்களுடைய தேவனென்னப்பட வெட்கப்படுகிறதில்லை; அவர்களுக்கு ஒரு நகரத்தை ஆயத்தம்பண்ணினார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ையல்ல, அதிலும் மேன்மையான பரமதேசத்தையே விரும்பினார்கள்; ஆகையால் தேவன் அவர்களுடைய தேவனென்னப்பட வெட்கப்படுகிறதில்லை; அவர்களுக்கு ஒரு நகரத்தை ஆயத்தம்பண்ணினாரே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ேலும் விசுவாசத்தினாலே ஆபிரகாம் தான் சோதிக்கப்பட்டபோது. ஈசாக்கைப் பலியாக ஒப்புக்கொடுத்தான்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ஈசாக்கினிடத்தில் உன் சந்ததி விளங்கும் என்று அவனோடே சொல்லப்பட்டிருந்ததே, இப்படிப்பட்ட வாக்குத்தத்தங்களைப் பெற்றவன், மரித்தோரிலிருந்து எழுப்ப தேவன் வல்லவராயிருக்கிறாரென்றெண்ணி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ஈசாக்கினிடத்தில் உன் சந்ததி விளங்கும் என்று அவனோடே சொல்லப்பட்டிருந்ததே, இப்படிப்பட்ட வாக்குத்தத்தங்களைப் பெற்றவன், மரித்தோரிலிருந்து எழுப்ப தேவன் வல்லவராயிருக்கிறாரென்றெண்ண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னக்கு ஒரேபேறானவனையே பலியாக ஒப்புக்கொடுத்தான்; மரித்தோரிலிருந்து அவனை பாவனையாகத் திரும்பவும் பெற்றுக்கொண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ிசுவாசத்தினாலே ஈசாக்கு வருங்காரியங்களைக்குறித்து யாக்கோபையும் ஏசாவையும் ஆசீர்வதித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ிசுவாசத்தினாலே யாக்கோபு தன் மரணகாலத்தில் யோசேப்பினுடைய குமாரர் இருவரையும் ஆசீர்வதித்து, தன்கோலின் முனையிலே சாய்ந்து தொழுதுகொண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ிசுவாசத்தினாலே யாக்கோபு தன் மரணகாலத்தில் யோசேப்பினுடைய குமாரர் இருவரையும் ஆசீர்வதித்து, தன்கோலின் முனையிலே சாய்ந்து தொழுதுகொண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சுவாசத்தினாலே நாம் உலகங்கள் தேவனுடைய வார்த்தையினால் உண்டாக்கப்பட்டதென்றும், இவ்விதமாய், காணப்படுகிறவைகள் தோன்றப்படுகிறவைகளால் உண்டாகவில்லையென்றும் அறிந்திருக்கிறோ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ிசுவாசத்தினாலே யோசேப்பு இஸ்ரவேல் புத்திரர் எகிப்து தேசத்தைவிட்டுப் புறப்படுவார்களென்பதைப்பற்றித் தன் அந்தியகாலத்தில் பேசி, தன் எலும்புகளைக்குறித்துக் கட்டளைகொடுத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ிசுவாசத்தினாலே யோசேப்பு இஸ்ரவேல் புத்திரர் எகிப்து தேசத்தைவிட்டுப் புறப்படுவார்களென்பதைப்பற்றித் தன் அந்தியகாலத்தில் பேசி, தன் எலும்புகளைக்குறித்துக் கட்டளைகொடுத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ோசே பிறந்தபோது அவனுடைய தாய்தகப்பன்மார் அவனை அழகுள்ள பிள்ளையென்று கண்டு, விசுவாசத்தினாலே, ராஜாவினுடைய கட்டளைக்குப் பயப்படாமல் அவனை மூன்றுமாதம் ஒளித்துவைத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ோசே பிறந்தபோது அவனுடைய தாய்தகப்பன்மார் அவனை அழகுள்ள பிள்ளையென்று கண்டு, விசுவாசத்தினாலே, ராஜாவினுடைய கட்டளைக்குப் பயப்படாமல் அவனை மூன்றுமாதம் ஒளித்துவைத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ிசுவாசத்தினாலே மோசே தான் பெரியவனானபோது பார்வோனுடைய குமாரத்தியின் மகன் என்னப்படுவதை வெறுத்த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ிசுவாசத்தினாலே மோசே தான் பெரியவனானபோது பார்வோனுடைய குமாரத்தியின் மகன் என்னப்படுவதை வெறுத்து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ித்தியமான பாவ சந்தோஷங்களை அநுபவிப்பதைப்பார்க்கிலும் தேவனுடைய ஜனங்களோடே துன்பத்தை அநுபவிப்பதையே தெரிந்துகொண்டு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னிவரும் பலன்மேல் நோக்கமாயிருந்து, எகிப்திலுள்ள பொக்கிஷங்களிலும் கிறிஸ்துவினிமித்தம் வரும் நிந்தயை அதிக பாக்கியமென்று எண்ணின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னிவரும் பலன்மேல் நோக்கமாயிருந்து, எகிப்திலுள்ள பொக்கிஷங்களிலும் கிறிஸ்துவினிமித்தம் வரும் நிந்தயை அதிக பாக்கியமென்று எண்ணின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ிசுவாசத்தினாலே அவன் அதரிசனமானவரைத் தரிசிக்கிறதுபோல உறுதியாயிருந்து, ராஜாவின் கோபத்துக்குப் பயப்படாமல் எகிப்தைவிட்டுப் போ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சுவாசத்தினாலே நாம் உலகங்கள் தேவனுடைய வார்த்தையினால் உண்டாக்கப்பட்டதென்றும், இவ்விதமாய், காணப்படுகிறவைகள் தோன்றப்படுகிறவைகளால் உண்டாகவில்லையென்றும் அறிந்திருக்கிறோ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ிசுவாசத்தினாலே அவன் அதரிசனமானவரைத் தரிசிக்கிறதுபோல உறுதியாயிருந்து, ராஜாவின் கோபத்துக்குப் பயப்படாமல் எகிப்தைவிட்டுப் போன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விசுவாசத்தினாலே, முதற்பேறானவைகளைச் சங்கரிக்கிறவன் இஸ்ரவேலரைத் தொடாதபடிக்கு, அவன் பஸ்காவையும் இரத்தம் பூசுதலாகிய நியமத்தையும் ஆசரித்த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விசுவாசத்தினாலே, முதற்பேறானவைகளைச் சங்கரிக்கிறவன் இஸ்ரவேலரைத் தொடாதபடிக்கு, அவன் பஸ்காவையும் இரத்தம் பூசுதலாகிய நியமத்தையும் ஆசரித்த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விசுவாசத்தினாலே அவர்கள் சிவந்தசமுத்திரத்தை உலர்ந்த தரையைக் கடந்துபோவதுபோலக், கடந்துபோனார்கள்; எகிப்தியர் அப்படிச் செய்யத்துணிந்து அமிழ்ந்துபோன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விசுவாசத்தினாலே அவர்கள் சிவந்தசமுத்திரத்தை உலர்ந்த தரையைக் கடந்துபோவதுபோலக், கடந்துபோனார்கள்; எகிப்தியர் அப்படிச் செய்யத்துணிந்து அமிழ்ந்துபோன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விசுவாசத்தினாலே எரிகோ பட்டணத்தின் மதில்கள் ஏழுநாள் சுற்றிவரப்பட்டு விழுந்தத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விசுவாசத்தினாலே ராகாப் என்னும் வேசி வேவுகாரரைச் சமாதானத்தோடே ஏற்றுக்கொண்டு, கீழ்ப்படியாதவர்களோடேகூடச் சேதமாகாதிருந்தா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விசுவாசத்தினாலே ராகாப் என்னும் வேசி வேவுகாரரைச் சமாதானத்தோடே ஏற்றுக்கொண்டு, கீழ்ப்படியாதவர்களோடேகூடச் சேதமாகாதிருந்தா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னும் நான் என்ன சொல்லுவேன்? கிதியோன், பாராக், சிம்சோன், யெப்தா, தாவீது, சாமுவேல் என்பவர்களையும், தீர்க்கதரிசிகளையுங்குறித்து நான் விவரஞ்சொல்லவேண்டுமானால் காலம் போதாது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னும் நான் என்ன சொல்லுவேன்? கிதியோன், பாராக், சிம்சோன், யெப்தா, தாவீது, சாமுவேல் என்பவர்களையும், தீர்க்கதரிசிகளையுங்குறித்து நான் விவரஞ்சொல்லவேண்டுமானால் காலம் போதா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சுவாசத்தினாலே ஆபேல் காயீனுடைய பலியிலும் மேன்மையானபலியை தேவனுக்குச் செலுத்தினான்; அதினாலே அவன் நீதிமானென்று சாட்சிபெற்றான்; அவனுடைய காணிக்கைகளைக்குறித்து தேவனே சாட்சிகொடுத்தார்; அவன் மரித்தும் இன்னும் பேசுகி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விசுவாசத்தினாலே அவர்கள் ராஜ்யங்களை ஜெயித்தார்கள், நீதியை நடப்பித்தார்கள், வாக்குத்தத்தங்களைப் பெற்றார்கள், சிங்கங்களின் வாய்களை அடைத்தார்கள்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விசுவாசத்தினாலே அவர்கள் ராஜ்யங்களை ஜெயித்தார்கள், நீதியை நடப்பித்தார்கள், வாக்குத்தத்தங்களைப் பெற்றார்கள், சிங்கங்களின் வாய்களை அடைத்தார்கள்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க்கினியின் உக்கிரத்தை அவித்தார்கள், பட்டயக்கருக்குக்குத் தப்பினார்கள், பலவீனத்தில் பலன்கொண்டார்கள், யுத்தத்தில் வல்லவர்களானார்கள், அந்நியருடைய சேனைகளை முறியடித்த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க்கினியின் உக்கிரத்தை அவித்தார்கள், பட்டயக்கருக்குக்குத் தப்பினார்கள், பலவீனத்தில் பலன்கொண்டார்கள், யுத்தத்தில் வல்லவர்களானார்கள், அந்நியருடைய சேனைகளை முறியடித்த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ஸ்திரீகள் சாகக்கொடுத்த தங்களுடையவர்களை உயிரோடெழுந்திருக்கப்பெற்றார்கள்; வேறுசிலர் மேன்மையான உயிர்த்தெழுதலை அடையும்படிக்கு, விடுதலைபெறச் சம்மதியாமல், வாதிக்கப்பட்டார்கள்;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ஸ்திரீகள் சாகக்கொடுத்த தங்களுடையவர்களை உயிரோடெழுந்திருக்கப்பெற்றார்கள்; வேறுசிலர் மேன்மையான உயிர்த்தெழுதலை அடையும்படிக்கு, விடுதலைபெறச் சம்மதியாமல், வாதிக்கப்பட்டார்கள்;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வேறு சிலர் நிந்தைகளையும் அடிகளையும் கட்டுகளையும் காவலையும் அநுபவித்தார்கள்;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ல்லெறியுண்டார்கள், வாளால் அறுப்புண்டார்கள், பரீட்சைபார்க்கப்பட்டார்கள், பட்டயத்தினாலே வெட்டப்பட்டு மரித்தார்கள், செம்மறியாட்டுத் தோல்களையும் வெள்ளாட்டுத் தோல்களையும் போர்த்துக்கொண்டு திரிந்து, குறைவையும் உபத்திரவத்தையும் துன்பத்தையும் அநுபவித்தார்கள்;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ல்லெறியுண்டார்கள், வாளால் அறுப்புண்டார்கள், பரீட்சைபார்க்கப்பட்டார்கள், பட்டயத்தினாலே வெட்டப்பட்டு மரித்தார்கள், செம்மறியாட்டுத் தோல்களையும் வெள்ளாட்டுத் தோல்களையும் போர்த்துக்கொண்டு திரிந்து, குறைவையும் உபத்திரவத்தையும் துன்பத்தையும் அநுபவித்தார்கள்;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உலகம் அவர்களுக்குப் பாத்திரமாயிருக்கவில்லை; அவர்கள் வனாந்தரங்களிலேயும் மலைகளிலேயும் குகைகளிலேயும் பூமியின் வெடிப்புகளிலேயும் சிதறுண்டு அலை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சுவாசத்தினாலே ஆபேல் காயீனுடைய பலியிலும் மேன்மையானபலியை தேவனுக்குச் செலுத்தினான்; அதினாலே அவன் நீதிமானென்று சாட்சிபெற்றான்; அவனுடைய காணிக்கைகளைக்குறித்து தேவனே சாட்சிகொடுத்தார்; அவன் மரித்தும் இன்னும் பேசுகிற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உலகம் அவர்களுக்குப் பாத்திரமாயிருக்கவில்லை; அவர்கள் வனாந்தரங்களிலேயும் மலைகளிலேயும் குகைகளிலேயும் பூமியின் வெடிப்புகளிலேயும் சிதறுண்டு அலைந்த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வர்களெல்லாரும் விசுவாசத்தினாலே நற்சாட்சிபெற்றும், வாக்குத்தத்தம்பண்ணப்பட்டதை அடையாமற்போன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்கள் நம்மையல்லாமல் பூரணராகாதபடிக்கு விசேஷித்த நன்மையானதொன்றை தேவன் நமக்கென்று முன்னதாக நியமித்திருந்த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சுவாசத்தினாலே ஆபேல் காயீனுடைய பலியிலும் மேன்மையானபலியை தேவனுக்குச் செலுத்தினான்; அதினாலே அவன் நீதிமானென்று சாட்சிபெற்றான்; அவனுடைய காணிக்கைகளைக்குறித்து தேவனே சாட்சிகொடுத்தார்; அவன் மரித்தும் இன்னும் பேசுகி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ிசுவாசத்தினாலே ஏனோக்கு மரணத்தைக் காணாதபடிக்கு எடுத்துக்கொள்ளப்பட்டான்; தேவன் அவனை எடுத்துக்கொண்டபடியினாலே, அவன் காணப்படாமற்போனான்; அவன் தேவனுக்குப் பிரியமானவனென்று அவன் எடுத்துக்கொள்ளப்படுவதற்கு முன்னமே சாட்சிபெற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89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ండెనని సాక్ష్యము పొందెను; కాగా దేవుడతని కొని పోయెను గనుక అతడు కనబడ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విశ్వాసములేకుండ దేవునికి ఇష్టుడైయుండుట అసాధ్యము; దేవునియొద్దకు వచ్చువాడు ఆయన యున్నాడనియు, తన్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దకువారికి ఫలము దయచేయువాడనియు నమ్మవలెను గద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విశ్వాస మునుబట్టి నోవహు అదివరకు చూడని సంగతులనుగూర్చి దేవునిచేత హెచ్చరింపబడి భయభక్తులు గలవాడై, త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ింటివారి రక్షణకొరకు ఒక ఓడను సిద్ధముచేసెను; అందువలన అతడు లోకముమీద నేరస్థాపనచేసి విశ్వాస మునుబట్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లుగు నీతికి వారసుడ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బ్రాహాము పిలువ బడినప్పుడు విశ్వాసమునుబట్టి ఆ పిలుపునకు లోబడి, తాను స్వాస్థ్యముగా పొందనైయు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దేశమునకు బయలువెళ్లెను. మరియు ఎక్కడికి వెళ్లవలెనో అది ఎరుగక బయ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విశ్వాసమునుబట్టి అతడును, అతనితో ఆ వాగ్దానమునకు సమానవారసులైన ఇస్సాకు యాకోబు అనువారును, గుడారముల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వసించుచు, అన్యుల దేశ ములో ఉన్నట్టుగా వాగ్దత్తదేశములో పరవాసులై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విశ్వాసమనునది నిరీక్షింపబడువాటియొక్క నిజ స్వరూపమును, అదృశ్యమైనవి యున్నవనుటకు రుజువునై య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ఏలయనగా దేవుడు దేనికి శిల్పియు నిర్మాణకుడునై యున్నాడో, పునాదులుగల ఆ పట్టణముకొరకు అబ్రాహా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దురుచూచు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విశ్వాసమునుబట్టి శారాయు వాగ్దానము చేసినవాడు నమ్మదగినవాడని యెంచు కొనెను గనుక తాను వయస్స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తించినదైనను గర్భము ధరించుటకు శక్తిపొంద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అందుచేత మృతతుల్యుడైన ఆ యొకనినుండి, సంఖ్యకు ఆకాశనక్షత్రములవలెను, సముద్రతీరమందలి లెక్కిం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క్యముకాని యిసుకవలెను సంతానము కలిగ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వీరందరు ఆ వాగ్దానముల ఫలము అనుభవింపక పోయి నను, దూరమునుండి చూచి వందనముచేసి, తాము భూమి 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దేశులమును యాత్రికులమునై యున్నామని ఒప్పకొని, విశ్వాసముగలవారై మృతినొంద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ఈలాగు చెప్పువారు తమ స్వదేశమును వెదకుచున్నామని విశద పరచుచున్నారు కార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వారు ఏదేశమునుండి వచ్చిరో ఆ దేశమును జ్ఞాపకమందుంచుకొన్నయెడల మరల వెళ్లుటకు వారికి వీ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దానినిబట్టియే పెద్దలు సాక్ష్యముపొంద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లిగియ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అయితే వారు మరి శ్రేష్ఠమైన దేశమును, అనగా పరలోకసంబంధమైన దేశమును కోరుచున్నారు. అందుచేత తాను వా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ుడనని అనిపించుకొనుటకు దేవుడు వారినిగూర్చి సిగ్గుపడ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అబ్రాహాము శోధింపబడి విశ్వాసమునుబట్టి ఇస్సా కును బలిగా అర్ప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ఎవడు ఆ వాగ్దానములు సంతోషముతో అంగీకరించెనో,ఇస్సాకువలననైనది నీ సంతానమనబడును అని యెవని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బడెనో, ఆ అబ్రాహాము, మృతులను సహితము లేపుటకు దేవుడు శక్తిమంతుడని యెంచినవాడ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తన యేకకుమారుని అర్పించి, ఉపమానరూపముగా అతనిని మృతులలోనుండి మరల పొంద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విశ్వాసమునుబట్టి ఇస్సాకు జరుగబోవు సంగతుల విషయమై యాకోబును ఏశావును ఆశీర్వద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విశ్వాసమునుబట్టి యాకోబు అవసానకాలమందు యోసేపు కుమారులలో ఒక్కొక్కని ఆశీర్వదించి తన చేతికఱ్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ొదలుమీద ఆనుకొని దేవునికి నమస్కారమ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ప్రపంచములు దేవుని వాక్యమువలన నిర్మాణమైనవనియు, అందునుబట్టి దృశ్యమైనది కనబడెడు పదార్థములచే నిర్మిం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యోసేపు తనకు అవసానకాలము సమీపించినప్పడు విశ్వాసమునుబట్టి ఇశ్రాయేలు కుమారుల నిర్గమనమునుగూర్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శంసించి తన శల్యములను గూర్చి వారికి ఆజ్ఞాప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మోషే పుట్టినప్పుడు అతని తలిదండ్రులు ఆ శిశువు సుందరుడై యుండుట చూచి, విశ్వాసమునుబట్టి రాజాజ్ఞ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యపడక, మూడు మాసములు అతని దాచిపెట్ట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మోషే పెద్దవాడైనప్పుడు విశ్వాసమునుబట్టి ఐగుప్తు ధనముకంటె క్రీస్తువిషయమైన నింద గొప్ప భాగ్యమ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ంచుకొన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అల్పకాలము పాప భోగము అనుభవించుటకంటె దేవుని ప్రజలతో శ్రమ అనుభవించుట మేలని యోచించ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ఫరో కుమార్తెయొక్క కుమారుడని అనిపించుకొనుటకు ఒప్పుకొనలేదు;ఏలయనగా అతడు ప్రతిఫలముగా కలుగబో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హుమానమందు దృష్టి యు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విశ్వాసమునుబట్టి అతడు అదృశ్యుడైనవానిని చూచుచున్నట్టు స్థిరబుద్ధిగలవాడై, రాజాగ్రహమునకు భయపడ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డలేదనియు విశ్వాసముచేత గ్రహించుకొనుచున్నా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ఐగుప్తును విడిచి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తొలిచూలు పిల్లలను నాశనము చేయువాడు ఇశ్రాయేలీయులను ముట్టకుండు నిమిత్తము అతడు విశ్వాసమునుబట్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స్కాను, రక్తప్రోక్షణ ఆచారమును ఆచర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విశ్వాసమునుబట్టి వారు పొడి నేలమీద నడిచినట్లు ఎఱ్ఱసముద్రములో బడి నడచిపోయిరి. ఐగుప్తీయులు ఆలాగ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జూచి మునిగిపోయ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విశ్వాసమునుబట్టి యేడు దినములవరకు ప్రదక్షిణము చేయబడిన తరువాత యెరికో గోడలు కూ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విశ్వాసమునుబట్టి రాహాబను వేశ్య వేగులవారిని సమాధాన ముగా చేర్చుకొనినందున అవిధేయులతోపాటు నశింప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ఇకను ఏమి చెప్పుదును? గిద్యోను, బారాకు, సమ్సోను, యెఫ్తా, దావీదు, సమూయేలను వారిని గూర్చియ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వక్తలనుగూర్చియు వివరించుటకు సమయము చాల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విశ్వాసమునుబట్టి హేబెలు కయీనుకంటె శ్రేష్ఠమైన బలి దేవునికి అర్పించెను. దేవుడతని అర్పణలనుగూర్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వారు విశ్వాసముద్వారా రాజ్యములను జయించిరి; నీతికార్యములను జరిగించిరి; వాగ్దానములను పొందిర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ింహముల నోళ్లను మూసిర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అగ్నిబలమును చల్లార్చిరి; ఖడ్గధారను తప్పించుకొనిరి; బలహీనులుగా ఉండి బలపరచబడిరి; యుద్ధము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ాక్రమశాలులైరి; అన్యుల సేనలను పారదోల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స్త్రీలు మృతులైన తమ వారిని పునరుత్థానమువలన మరల పొందిరి. కొందరైతే మరి శ్రేష్ఠమైన పునరుత్థాన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ందగోరి విడుదల పొందనొల్లక యాతనపెట్టబ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మరికొందరు తిరస్కారములను కొరడాదెబ్బలను, మరి బంధకములను ఖైదును అనుభ విం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రాళ్లతో కొట్టబడిరి, రంపములతో కోయబడిరి, శోధింపబడిరి, ఖడ్గముతో చంపబడిరి,గొఱ్ఱచర్మ మ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ేకచర్మములను వేసికొని, దరిద్రులైయుండి శ్రమపడి హింసపొందుచ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అడవులలోను కొండలమీదను గుహలలోను సొరంగములలోను తిరుగులాడుచు సంచరించిరి. అట్టివారికి ఈ లోక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ాక్ష్యమిచ్చినప్పుడు అతడు ఆ విశ్వాసమునుబట్టి నీతి మంతుడని సాక్ష్యము పొందెను. అతడు మృతినొందియు 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ోగ్యమైనది కా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వీరందరు తమ విశ్వాసముద్వారా సాక్ష్యము పొందిన వారైనను. మనము లేకుండ సంపూర్ణులుకాకుండు నిమిత్తమ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దేవుడు మనకొరకు మరి శ్రేష్ఠమైనదానిని ముందుగా సిద్ధ పరచెను గనుక వీరు వాగ్దానఫలము అనుభవింప 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శ్వాసముద్వారా మాటలాడు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విశ్వాసమునుబట్టి హనోకు మరణము చూడకుండునట్లు కొని పోబడెను; అతడు కొనిపోబడకమునుపు దేవునికి ఇష్టుడ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2026-07-31T15:45:24Z</dcterms:created>
  <dcterms:modified xsi:type="dcterms:W3CDTF">2026-07-31T15:45:24Z</dcterms:modified>
  <dc:title>எபிரெயர்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