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குமாரத்தியே! பாதரட்சைகளிட்ட உன் பாதங்கள் மிகவும் அழகாயிருக்கிறது; உன் இடுப்பின் வடிவு விசித்திரத் தொழிற்காரரின் வேலையாகிய பூஷணம்போல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குமாரத்தியே! பாதரட்சைகளிட்ட உன் பாதங்கள் மிகவும் அழகாயிருக்கிறது; உன் இடுப்பின் வடிவு விசித்திரத் தொழிற்காரரின் வேலையாகிய பூஷணம்போல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நாபி திராட்சரசம் நிறைந்த வட்டக்கலசம் போலிருக்கிறது; உன் வயிறு லீலி புஷ்பங்கள் சூழ்ந்த கோதுமை அம்பாரம்போல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நாபி திராட்சரசம் நிறைந்த வட்டக்கலசம் போலிருக்கிறது; உன் வயிறு லீலி புஷ்பங்கள் சூழ்ந்த கோதுமை அம்பாரம்போல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இரண்டு ஸ்தனங்களும் வெளிமானின் இரட்டைக்குட்டிகளுக்குச் சமான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 யானைத்தந்தத்தினால் செய்த கோபுரத்தைப்போலவும், உன் கண்கள் எஸ்போனிலே பத்ரபீம் வாசலண்டையிலிருக்கும் குளங்களைப்போலவும், உன் மூக்கு தமஸ்குவின் திசையை நோக்கும் லீபனோனின் கோபுரத்தைப்போலவும்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 யானைத்தந்தத்தினால் செய்த கோபுரத்தைப்போலவும், உன் கண்கள் எஸ்போனிலே பத்ரபீம் வாசலண்டையிலிருக்கும் குளங்களைப்போலவும், உன் மூக்கு தமஸ்குவின் திசையை நோக்கும் லீபனோனின் கோபுரத்தைப்போலவும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சு கர்மேல் மலையைப்போலிருக்கிறது; உன் தலைமயிர் இரத்தாம்பரமயமாயிருக்கிறது; ராஜா நடைகாவணங்களில் மயங்கிநிற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சு கர்மேல் மலையைப்போலிருக்கிறது; உன் தலைமயிர் இரத்தாம்பரமயமாயிருக்கிறது; ராஜா நடைகாவணங்களில் மயங்கிநிற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மகிழ்ச்சியை உண்டாக்கும் என் பிரியமே! நீ எவ்வளவு ரூபவதி, நீ எவ்வளவு இன்பமுள்ள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உயரம் பனைமரத்தொழுங்குபோலவும், உன் ஸ்தனங்கள் திராட்சக்குலைகள்போலவ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னைமரத்திலேறி, அதின் மடல்களைப் பிடிப்பேன் என்றேன்; இப்பொழுதும் உன் ஸ்தனங்கள் திராட்சக்குலைகள்போலவும், உன் மூக்கின் வாசனை கிச்சிலிப்பழங்கள்போலவ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னைமரத்திலேறி, அதின் மடல்களைப் பிடிப்பேன் என்றேன்; இப்பொழுதும் உன் ஸ்தனங்கள் திராட்சக்குலைகள்போலவும், உன் மூக்கின் வாசனை கிச்சிலிப்பழங்கள்போலவும் இ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ொண்டை, என் நேசர் குடிக்கையில் மெதுவாயிறங்குகிறதும், உறங்குகிறவர்களின் உதடுகளைப் பேசப்பண்ணுகிறதுமான நல்ல திராட்சரசத்தைப்போல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ொண்டை, என் நேசர் குடிக்கையில் மெதுவாயிறங்குகிறதும், உறங்குகிறவர்களின் உதடுகளைப் பேசப்பண்ணுகிறதுமான நல்ல திராட்சரசத்தைப்போல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நேசருடையவள், அவர் பிரியம் என்மேல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ரும் என் நேசரே! வயல்வெளியில் போய், கிராமங்களில் தங்குவ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லே திராட்சத்தோட்டங்களுக்குப் போவோம்; திராட்சக்கொடி துளிர்த்து அதின் பூ மலர்ந்ததோ என்றும், மாதளஞ்செடிகள் பூப்பூத்ததோ என்றும் பார்ப்போம்; அங்கே என் நேசத்தின் உச்சிதங்களை உமக்குத் தர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லே திராட்சத்தோட்டங்களுக்குப் போவோம்; திராட்சக்கொடி துளிர்த்து அதின் பூ மலர்ந்ததோ என்றும், மாதளஞ்செடிகள் பூப்பூத்ததோ என்றும் பார்ப்போம்; அங்கே என் நேசத்தின் உச்சிதங்களை உமக்குத் தர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ாயீம் பழம் வாசனை வீசும்; நமது வாசல்களண்டையிலே புதியவைகளும் பழையவைகளுமான சகலவித அருமையான கனிகளுமுண்டு; என் நேசரே! அவைகளை உமக்கு வைத்த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ாயீம் பழம் வாசனை வீசும்; நமது வாசல்களண்டையிலே புதியவைகளும் பழையவைகளுமான சகலவித அருமையான கனிகளுமுண்டு; என் நேசரே! அவைகளை உமக்கு வைத்த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కుమార పుత్రికా, నీ పాదరక్షలతో నీవెంత అందముగా నడుచు చున్నావు! నీ ఊరువులు శిల్పకారి చేసిన ఆభ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త్రములవలె ఆ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నాభీదేశము మండలాకార కలశము సమి్మళిత ద్రాక్షారసము దానియందు వెలితిపడకుండును గాక నీ గా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్మాలంకృత గోధుమరాశ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యిరు కుచములు జింకపిల్లలయి తామరలో మేయు ఒక కవలను పోల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కంధరము దంతగోపుర రూపము నీ నేత్రములు జనపూర్ణమైన హెష్బోను పట్టణమున నున్న రెండు తటాకములతో సమా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నాసిక దమస్కు దిక్కునకు చూచు లెబానోను శిఖరముతో సమ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శిరస్సు కర్మెలు పర్వతరూపము నీ తలవెండ్రుకలు ధూమ్రవర్ణముగలవి. రాజు వాటి యుంగరము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్ధుడ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ప్రియురాలా, ఆనందకరమైనవాటిలో నీవు అతిసుందరమైనదానవు అతి మనోహరమైనదాన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తాళవృక్షమంత తిన్ననిదానవు నీ కుచములు గెలలవలె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ాళవృక్షము నెక్కుదుననుకొంటిని దాని శాఖలను పట్టుకొందుననుకొంటిని నీ కుచములు ద్రాక్షగెలలవలె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శ్వాసవాసన జల్దరుఫల సువాసనవలె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నోరు శ్రేష్టద్రాక్షారసమువలె నున్నది ఆ శ్రేష్ఠద్రాక్షారసము నా ప్రియునికి మధుర పానీయమ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ద్రితుల యధరములు ఆడ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నా ప్రియునిదానను అతడు నాయందు ఆశాబద్ధ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ప్రియుడా, లెమ్ము రమ్ము మనము పల్లెలకు పోదము గ్రామసీమలో నివసిం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ెందలకడ లేచి ద్రాక్షవనములకు పోదము ద్రాక్షావల్లులు చిగిరించెనో లేదో వాటి పువ్వులు వికసించెనో లేద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డిమచెట్లు పూతపట్టెనో లేదో చూతము రమ్ము అచ్చటనే నా ప్రేమసూచనలు నీకు చూప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ుత్రదాత వృక్షము సువాసన నిచ్చుచున్నది నా ప్రియుడా, నేను నీకొరకు దాచియుంచిన నానావిధ శ్రేష్ఠఫల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చ్చివియు పండువియు మా ద్వారబంధములమీద వ్రేలా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2026-10-20T10:59:49Z</dcterms:created>
  <dcterms:modified xsi:type="dcterms:W3CDTF">2026-10-20T10:59:49Z</dcterms:modified>
  <dc:title>పరమగీతము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