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ுடைய சினத்தின் மிலாற்றினால் உண்டான சிறுமையைக் கண்டபுருஷன் ந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ெளிச்சத்திலே அல்ல, இருளிலே அழைத்து நடத்திவ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கையை எனக்கு விரோதமாகவே நித்தமும் திருப்ப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மது கையை எனக்கு விரோதமாகவே நித்தமும் திருப்ப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தையையும் என் தோலையும் முற்றலாக்கினார்; என் எலும்புகளை நொறுக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க்கு விரோதமாகக் கொத்தளங்கட்டி, கசப்பினாலும் வருத்தத்தினாலும் என்னை வளைத்துகொண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்வகாலத்தில் செத்துக்கிடக்கிறவர்களைப்போல என்னை இருளான இடங்களில் கிடக்கப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 அவைகளை நினைத்து நினைத்து எனக்குள் முறிந்து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றப்படக் கூடாதபடி என்னைச் சூழவேலியடைத்தார்; என் விலங்கைப் பாரமாக்க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ுறப்படக் கூடாதபடி என்னைச் சூழவேலியடைத்தார்; என் விலங்கைப் பாரமாக்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ை என் மனதிலே வைத்து, நம்பிக்கைகொண்ட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த்தமிட்டுக் கூப்பிட்டாலும், என் ஜெபத்துக்கு வழியை அடைத்துப்போ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நிர்மூலமாகாதிருக்கிறது கர்த்தருடைய கிருபையே, அவருடைய இரக்கங்களுக்கு முடி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ட்டின கற்களின் சுவரால் என் வழிகளை அடைத்துப்போட்டார், என் பாதைகளைத் தாறுமாறாக்க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் காலைதோறும் புதியவைகள்; உமது உண்மை பெரித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க்குப் பதிவிருக்கிற கரடியும், மறைவிடங்களில் தங்குகிற சிங்கம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என் பங்கு என்று என் ஆத்துமா சொல்லும்; ஆகையால் அவரிடத்தில் நம்பிக்கைகொண்ட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வழிகளை அப்புறப்படுத்தி, என்னைத் துண்டித்துப்போட்டார்; என்னை பாழாக்கிவ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க்குக் காத்திருக்கிறவர்களுக்கும் தம்மைத் தேடுகிற ஆத்துமாவுக்கும் கர்த்தர் நல்ல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வில்லை நாணேற்றி, என்னை அம்புக்கு இலக்காக வை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இரட்சிப்புக்கு நம்பிக்கையோடு காத்திருக்கிறது நல்ல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அம்பறாத்தூணியின் அம்புகளை என் உள்ளிந்திரியங்களில் பட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இளம்பிராயத்தில் நுகத்தைச் சுமக்கிறது மனுஷனுக்கு நல்ல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ே அதைத் தன்மேல் வைத்தாரென்று அவன் தனித்திருந்து மெளனமாயிருக்க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பிக்கைக்கு இடமுண்டோ என்று தன் வாயைத் தூளில் நுழுந்துவ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னை அடிக்கிறவனுக்குத் தன் கன்னத்தைக் காட்டி, நிந்தையால் நிறைந்திருப்ப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ண்டவர் என்றென்றைக்கும் கைவிடமா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சஞ்சலப்படுத்தினாலும் தமது மிகுந்த கிருபையின்படி இரங்க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மனப்பூர்வமாய் மனுபுத்திரரைச் சிறுமையாக்கிச் சஞ்சலப்படுத்துகிற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பூமியில் சிறைப்பட்டவர்கள் யாவரையும் தன் கால்களின்கீழ் நசுக்குகிறத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தமானவரின் சமுகத்தில் மனுஷருடைய நியாயத்தைப் புரட்டுகிறத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ை அவனுடைய வழக்கிலே மாறுபாடாக்குகிறதையும், ஆண்டவர் காணாதிருப்பார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ண்டவர் கட்டளையிடாதிருக்கக் காரியம் சம்பவிக்கும் என்று சொல்லுகிறவ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்னதமானவருடைய வாயிலிருந்து தீமையும் நன்மையும் புறப்படுகிறதில்லைய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ிருள்ள மனுஷன் முறையிடுவானேன்? அவன் தன் பாவத்துக்கு; வரும் தண்டனையைக்குறித்து முறையிடுகிற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ம் நம்முடைய வழிகளைச் சோதித்து ஆராய்ந்து, கர்த்தரிடத்தில் திரும்பக்கட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் நம்முடைய கைகளோடுங்கூட நம்முடைய இருதயத்தையும் பரலோகத்திலிருக்கிற தேவனிடத்திற்கு ஏறெடுக்கக்கடவ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ங்கள் துரோகஞ்செய்து, கலகம் பண்ணினோம்; ஆகையால் தேவரீர் மன்னியாதிருந்த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ேவரீர் கோபத்தால் மூடிக்கொண்டு, எங்களைத் தப்பவிடாமல் பின் தொடர்ந்து கொன்ற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பம் உட்பிரவேசிக்கக் கூடாதபடிக்கு உம்மை மேகத்தால் மூடிக்கொண்டீ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ஜனத்தார் யாவருக்கும் பரியாசமும், நித்தம் அவர்கள் கின்னரப் பாடலுமா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ுக்குள்ளே எங்களைக் குப்பையும் அருவருப்புமாக்கி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சப்பினால் என்னை நிரப்பி, எட்டியினால் என்னை வெறிக்கச்செய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ங்கள் பகைஞர் எல்லாரும் எங்களுக்கு விரோதமாய்த் தங்கள் வாயைத் திற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ிகிலும் படுகுழியும் பாழ்க்கடிப்பும் சங்காரமும் எங்களுக்கு நேரி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என் ஜனமாகிய குமாரத்தி அடைந்த கேட்டினிமித்தம் என் கண்களிலிருந்து நீர்க்கால்கள் பாய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் பரலோகத்திலிருந்து நோக்கிப்பார்க்குமட்ட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ன் கண் இடைவிடாமல் ஓய்வின்றிச் சொரி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ன் நகரத்தினுடைய குமாரத்திகள் அனைவரினிமித்தமும், என் கண் என் ஆத்துமாவுக்கு நோவுண்டாக்கு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முகாந்தரம் இல்லாமல் என்னைப் பகைக்கிறவர்கள் என்னை ஒரு பட்சியைப் போல வேட்டையாட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ாவற்கிடங்கிலே என் பிராணனை ஒடுக்கி, என்மீதில் கல்லை வை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ண்ணீர் என் தலையின்மேல் புரண்டது; நாசமானேன் என்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கா ஆழமான கிடங்கிலிருந்து, கர்த்தாவே, உம்முடைய நாமத்தைப் பற்றிக் கூப்பி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பருக்கைக் கற்களால் என் பற்களை நொறுக்கி, என்னைச் சாம்பலில் புரளப்பண்ண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என் சத்தத்தைக் கேட்டீர்; என் பெருமூச்சுக்கும் என் கூப்பிடுதலுக்கும் உமது செவியை அடைத்துக்கொள்ளாதேய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ஆத்துமாவைச் சமாதானத்துக்குத் தூரமாக்கினார்; சுகத்தை மறந்த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ான் உம்மை நோக்கிக் கூப்பிட்ட நாளிலே நீர் அணுகி: பயப்படாதே என்றீ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ெலனும் நான் கர்த்தருக்குக் காத்திருந்த நம்பிக்கையும் அழிந்துபோயிற்று என்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ண்டவரே, என் ஆத்துமாவின் வழக்கை நடத்தினீர்; என் பிராணனை மீட்டுக்கொண்டீ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ட்டியும் பிச்சுமாகிய என் சிறுமையையும் என் தவிப்பையும் நினைத்தருள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ாவே, எனக்கு உண்டான அநியாயத்தைக் கண்டீர்; என் நியாயத்தைத் தீர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ர்களுடைய எல்லாக் குரோதத்தையும், அவர்கள் எனக்கு விரோதமாக நினைத்த எல்லா நினைவுகளையும் கண்ட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ர்த்தாவே, அவர்கள் நிந்திக்கும் நிந்தையையும், அவர்கள் எனக்கு விரோதமாய் நினைத்த எல்லா நினைவுகளைய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கர்த்தாவே, அவர்கள் நிந்திக்கும் நிந்தையையும், அவர்கள் எனக்கு விரோதமாய் நினைத்த எல்லா நினைவுகளைய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எனக்கு விரோதமாய் எழும்பினவர்களின் வாய்மொழிகளையும், அவர்கள் நாள்முழுதும் எனக்கு விரோதமாய் யோசிக்கும் யோசனைகளையும் கேட்டீ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உட்கார்ந்திருப்பதையும் அவர்கள் எழுந்திருப்பதையும் நோக்கிப்பாரும்; நான் அவர்களுடைய பாடலாயிருக்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அவர்கள் கைகள் செய்த கிரியைகளுக்குத்தக்கதாக அவர்களுக்குப் பலன் அளிப்பீ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ுக்கு இருதய வேதனையைக் கொடுப்பீர், உம்முடைய சாபம் அவர்கள் மேல் இ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கோபமாய் அவர்களைப் பின் தொடர்ந்து கர்த்தருடைய வானங்களின் கீழ் இராதபடிக்கு அவர்களை அழித்துவிட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ತನ ಕೋಪದ ಕೋಲಿನಿಂದ ಕಷ್ಟವನ್ನು ನೋಡಿದ ಮನುಷ್ಯ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ನ್ನನ್ನು ಕರೆತಂದು ನಡಿಸಿದ್ದು ಕತ್ತಲೆಗೇ ಹೊರತು ಬೆಳಕಿಗ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ಶ್ಚಯವಾಗಿ ಆತನು ನನಗೆ ವಿರೋಧ ವಾಗಿ ತಿರುಗಿದ್ದಾನೆ ದಿನವೆಲ್ಲಾ ತನ್ನ ಕೈಯನ್ನು ನನ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ನನ್ನ ಮಾಂಸ ಚರ್ಮವನ್ನೂ ಎಲುಬುಗಳನ್ನೂ ಮುರ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ನನಗೆ ವಿರೋಧವಾಗಿ ಕಟ್ಟಿದ್ದಾನೆ, ವಿಷದಿಂದಲೂ ಸಂಕಟದಿಂದಲೂ ಸುತ್ತ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ನನ್ನನ್ನು ಬಹು ಕಾಲದ ಹಿಂದೆ ಸತ್ತವರ ಹಾಗೆ ಕತ್ತಲೆಯ ಸ್ಥಳಗಳಲ್ಲಿ ಇ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ಪ್ರಾಣವು ಇನ್ನೂ ಅವುಗಳನ್ನು ಜ್ಞಾಪಿಸಿ ಕೊಳ್ಳುತ್ತಾ ನನ್ನೊಳಗೆ ಕುಂದಿಹೋ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ಹೊರಗೆ ಬಾರದ ಹಾಗೆ ಆತನು ನನ್ನ ಸುತ್ತಲೂ ಬೇಲಿ ಹಾಕಿದ್ದಾನೆ; ಆತನು ನನ್ನ ಸಂಕೋಲೆಯ ಭ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ನ್ನು ನಾನು ನನ್ನ ಮನಸ್ಸಿಗೆ ತರುತ್ತೇನೆ, ಆದದರಿಂದ ನನಗೆ ನಿರೀಕ್ಷ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ಮೊರೆಯಿಟ್ಟು ಕೂಗಿದರೂ ಆತನು ನನ್ನ ಪ್ರಾರ್ಥನೆ ಯನ್ನು ಲಾಲ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 ಕನಿಕರಗಳಿಂದಲೇ ನಾವು ನಾಶವಾಗ ಲಿಲ್ಲ, ಆತನ ಅಂತಃಕರುಣೆಯು ಮುಗಿ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ೆತ್ತಿದ ಕಲ್ಲಿನಿಂದ ನನ್ನ ಮಾರ್ಗಗಳನ್ನು ಮುಚ್ಚಿ ಆತನು ನನ್ನ ದಾರಿಗಳನ್ನು ಡೊಂಕು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ು ಪ್ರತಿ ಮುಂಜಾನೆಯೂ ಹೊಸದಾಗಿರುವವು; ನಿನ್ನ ನಂಬಿಗಸ್ತಿಕೆಯು ಮಹತ್ತ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ನನಗೆ ಹೊಂಚುಹಾಕುವ ಕರಡಿಯ ಹಾಗೆಯೂ ಗುಪ್ತಸ್ಥಳಗಳಲ್ಲಿರುವ ಸಿಂಹದ ಹಾಗೆಯೂ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ೇ ನನ್ನ ಪಾಲೆಂದು ನನ್ನ ಪ್ರಾಣವು ಹೇಳುತ್ತದೆ, ಆದದರಿಂದ ನಾನು ಆತನಲ್ಲಿ ನಿರೀಕ್ಷೆ ಇ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 ನನ್ನ ಮಾರ್ಗಗಳನ್ನು ತಪ್ಪಿಸಿ ನನ್ನನ್ನು ತುಂಡುಗಳನ್ನಾಗಿ ಕತ್ತರಿಸಿ ಹಾಳು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ತನಗಾಗಿ ಕಾಯುವವನಿಗೂ ಹುಡುಕುವ ಪ್ರಾಣಕ್ಕೂ ಒಳ್ಳೆಯ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ತನ್ನ ಬಿಲ್ಲನ್ನು ಬಗ್ಗಿಸಿದ್ದಾನೆ ಮತ್ತು ನನ್ನನ್ನು ಬಾಣಕ್ಕೆ ಗುರಿ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ಮನುಷ್ಯನು ನಿರೀಕ್ಷೆಯಿಂದ ಮೌನವಾಗಿ ಕರ್ತನ ರಕ್ಷಣೆಗಾಗಿ ಕಾಯು ವದು ಒಳ್ಳೆ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ತನ್ನ ಬತ್ತಳಿಕೆಯಲ್ಲಿನ ಬಾಣಗಳು ನನ್ನ ಅಂತರಂಗಗಳಲ್ಲಿ ತೂರಿಹೋಗುವ ಹಾಗೆ ಮಾಡ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ತನ್ನ ಯೌವನದಲ್ಲಿ ನೊಗವನ್ನು ಹೊರುವದು ಅವನಿಗೆ ಒಳ್ಳೆ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ಒಂಟಿಯಾಗಿ ಕೂತುಕೊಂಡು ಮೌನ ವಾಗಿರುವನು, ಯಾಕಂದರೆ ಆತನೇ ಅದನ್ನು ಅವನ ಮೇಲೆ ಹೊ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ಒಂದು ವೇಳೆ ಅಲ್ಲಿ ನಿರೀಕ್ಷೆ ಇರುವದಾದರೆ ಅವನು ತನ್ನ ಬಾಯಿ ಯನ್ನು ದೂಳಿನಲ್ಲಿ ಇ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ತನು ತನ್ನನ್ನು ಹೊಡೆಯುವವನಿಗೆ ಕೆನ್ನೆ ಕೊಡುತ್ತಾನೆ ಆತನು ನಿಂದೆಯಿಂದಲೇ ತುಂಬ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ು ಎಂದೆಂದಿಗೂ ತಳ್ಳಿಬಿಡ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ತನು ದುಃಖಪಡಿಸಿದರೂ ತನ್ನ ಕೃಪಾತಿಶಯದಿಂದ ಕನಿಕ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ತನು ಇಷ್ಟಪೂರ್ವಕವಾಗಿ ಮನುಷ್ಯರ ಮಕ್ಕಳನ್ನು ಬಾಧಿಸುವದು ಇಲ್ಲ ದುಃಖಿಸು 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ಭೂಲೋಕದ ಸೆರೆಯವರನ್ನೆಲ್ಲಾ ಕಾಲುಗಳ ಕೆಳಗೆ ತುಳಿಯು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ಹೋನ್ನತನ ಸನ್ನಿಧಿಯಲ್ಲಿ ಮನುಷ್ಯನ ನ್ಯಾಯವನ್ನು ತಿರುಗಿಸು 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ಮನುಷ್ಯನನ್ನು ಅವನ ವ್ಯಾಜ್ಯದಲ್ಲಿ ಕೆಡಿಸುವದನ್ನೂ ಕರ್ತನು ಮೆಚ್ಚ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ರ್ತನು ಆಜ್ಞಾಪಿಸದಿರು ವಾಗ ಸಂಭವಿಸಿ ನಡೆಯುವ ಹಾಗೆ ಹೇಳ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ಮಹೋನ್ನತನ ಬಾಯಿಂದ ಕೆಟ್ಟದ್ದೂ ಒಳ್ಳೆಯದೂ ಹೊರಡುವದ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ಬದುಕುವ ಮನುಷ್ಯನು ತನ್ನ ಪಾಪಗಳ ಶಿಕ್ಷೆಗಾಗಿ ಗುಣು ಗುಟ್ಟುವದೇ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ನಾವು ನಮ್ಮ ಮಾರ್ಗಗಳನ್ನು ಶೋಧಿಸಿ ಪರೀಕ್ಷಿಸಿ ಕೊಂಡು ಮತ್ತೆ ಕರ್ತನ ಬಳಿಗೆ ತಿರುಗಿಕೊಳ್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ನಮ್ಮ ಹೃದಯವನ್ನು ಕೈಗಳೊಂದಿಗೆ ಪರಲೋಕದ ದೇವರ ಕಡೆಗೆ ಎತ್ತಿಕೊಳ್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ನಾವು ದ್ರೋಹಮಾಡಿ ಎದುರು ಬಿದ್ದಿದ್ದೇವೆ; ನೀನು ಮನ್ನ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ಕೋಪದಲ್ಲಿ ನಮ್ಮನ್ನು ಮುಚ್ಚಿ, ಹಿಂಸಿಸಿದ್ದೀ; ಕನಿಕರಿಸದೆ ಕೊಂದುಹಾಕ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ನಮ್ಮ ಪ್ರಾರ್ಥ ನೆಯು ನಿನಗೆ ಮುಟ್ಟದಂತೆ ನಿನ್ನನ್ನು ಮೇಘದಿಂದ ಮುಚ್ಚಿ 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ನನ್ನ ಎಲ್ಲಾ ಜನರಿಗೆ ಹಾಸ್ಯವೂ ದಿನವೆಲ್ಲವೂ ಅವರ ಹಾಡಾಗಿಯೂ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ನೀನು ನಮ್ಮನ್ನು ಜನರ ಮಧ್ಯದಲ್ಲಿ ಕಲ್ಮಷವನ್ನಾಗಿಯೂ ಕಸವನ್ನಾಗಿಯೂ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ನನ್ನನ್ನು ಕಹಿಯಿಂದ ತುಂಬಿಸಿ ಮಾಚಿ ಪತ್ರೆಯಿಂದ ನನ್ನನ್ನು ಅಮಲೇ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ಮ್ಮ ಎಲ್ಲಾ ಶತ್ರುಗಳು ನಮಗೆ ವಿರುದ್ಧವಾಗಿ ಅವರ ಬಾಯಿಗಳನ್ನು ತೆರೆ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ಭಯವೂ ಬೋನೂ ನಾಶನವೂ ಸಂಹಾರವೂ ನಮ್ಮ ಮೇಲೆ ಬಂ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ನನ್ನ ಜನರ ಕುಮಾರಿಯ ನಾಶನದ ನಿಮಿತ್ತವಾಗಿ ನನ್ನ ಕಣ್ಣಿನಿಂದ ನೀರು ನದಿಯಾಗಿ ಹರಿದು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ಕರ್ತನು ಕಟಾಕ್ಷಿಸಿ ಪರಲೋಕದಿಂದ ನೋಡುವ ತನಕ ನೇತ್ರವು ಎಡೆಬಿಡದೆ ಕಣ್ಣೀರು ಸುರಿಸ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ವಿಶ್ರಮಿಸಿಕೊಳ್ಳ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ನನ್ನ ನಗರದ ಕುಮಾರ್ತೆಯರೆಲ್ಲರ ನಿಮಿತ್ತವಾಗಿ ನನ್ನ ಕಣ್ಣು ನನ್ನ ಹೃದಯವನ್ನು ಪೀಡಿಸ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ನನ್ನ ಶತ್ರುಗಳು ಕಾರಣವಿಲ್ಲದೆ ಪಕ್ಷಿಯಂತೆ ನನ್ನನ್ನು ಕಠೋರವಾಗಿ ಹಿಂದಟ್ಟಿ ಬೇಟೆಯ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ಅವರು ಕಾರಾಗೃಹದಲ್ಲಿ ನನ್ನ ಜೀವವನ್ನು ತೆಗೆದುಹಾಕಿ ನನ್ನ ಮೇಲೆ ಕಲ್ಲನ್ನು ಹಾಕ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ಪ್ರವಾಹವು ನನ ತಲೆಯ ಮೇಲೆ ಹರಿಯಿತು; ಆಗ--ನಾನು ಸತ್ತೆನು ಅಂ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ಓ ಕರ್ತನೇ, ನಾನು ಆಳವಾದ ಕಾರಾಗೃಹದಿಂದ ನಿನ್ನ ಹೆಸರನ್ನು ಎತ್ತಿ ಬೇಡ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ನುರುಜು ಕಲ್ಲುಗಳಿಂದ ನನ್ನ ಹಲ್ಲುಗಳನ್ನು ಮುರಿದು ನನ್ನನ್ನು ಬೂದಿಯಿಂದ ಮುಚ್ಚ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ನೀನು ನನ್ನ ಸ್ವರವನ್ನು ಕೇಳಿದ್ದೀ; ನನ್ನ ಶ್ವಾಸಕ್ಕೂ ನನ್ನ ಕೂಗಿಗೂ ನಿನ್ನ ಕಿವಿಯನ್ನು ಮರೆ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ಪ್ರಾಣವನ್ನು ಸಮಾಧಾನದಿಂದ ದೂರಮಾಡಿದ್ದಾನೆ; ನಾನು ಏಳಿಗೆಯನ್ನು ಮರೆತುಬಿ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ನಾನು ನಿನ್ನನ್ನು ಕರೆದ ದಿನದಲ್ಲಿ ನೀನು ಸವಿಾಪಕ್ಕೆ ಬಂದು--ಭಯಪಡ ಬೇಡ ಎಂದು ಹೇಳ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ಬಲವೂ ನಿರೀಕ್ಷೆಯೂ ಕರ್ತನಿಂದ ನಾಶವಾದವೆ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ಓ ಕರ್ತನೇ, ನೀನು ನನ್ನ ಪ್ರಾಣದ ವ್ಯಾಜ್ಯಗಳನ್ನು ನಡಿಸಿ ನನ್ನ ಜೀವವನ್ನು ವಿಮೋಚ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ಸಂಕಟವನ್ನು ಹಿಂಸೆಯನ್ನು ಮಾಚಿಪತ್ರೆಯನ್ನು ವಿಷವನ್ನು ಇವುಗಳನ್ನು ಜ್ಞಾಪಕಮಾಡ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ಓ ಕರ್ತನೇ, ನೀನು ನನ್ನ ಅನ್ಯಾಯವನ್ನು ನೋಡಿದ್ದೀ, ನನಗೆ ನ್ಯಾಯವನ್ನು ತೀ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ಅವರ ಎಲ್ಲಾ ಪ್ರತೀಕಾರವನ್ನೂ ನನಗೆ ವಿರುದ್ಧವಾದ ಅವರ ಎಲ್ಲಾ ಕಲ್ಪನೆಗಳನ್ನೂ ನೀನು ನೋಡ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ಓ ಕರ್ತನೇ, ಅವರ ನಿಂದೆಯನ್ನೂ ನನಗೆ ವಿರುದ್ಧವಾದ ಅವರ ಎಲ್ಲಾ ಕಲ್ಪನೆಗಳನ್ನೂ ನನಗೆ ವಿರುದ್ಧವಾಗಿ ಹೇಳುವ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ಟ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ದಿನವಿಡೀ ನನಗೆ ವಿರುದ್ಧವಾದ ಅವರ ದುರಾಲೋಚನೆಯನ್ನೂ ಕೇಳ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ಅವರು ಕೂಡ್ರುವದನ್ನೂ ಏಳುವದನ್ನೂ ನೋಡು; ನಾನೇ ಅವರಿಗೆ ಸಂಗೀತವ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ಓ ಕರ್ತನೇ, ಅವರ ಕೈಕೆಲಸಗಳ ಪ್ರಕಾರ ಅವರಿಗೆ ಪ್ರತಿಫಲವನ್ನು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ಅವರಿಗೆ ದುಃಖಕರವಾದ ಹೃದಯವನ್ನೂ ನಿನ್ನ ಶಾಪವನ್ನೂ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ಕರ್ತನೇ ಆಕಾಶದ ಕೆಳಗಿರುವವರನ್ನು ನಿನ್ನ ಕೋಪದಿಂದ ಹಿಂಸಿಸಿ ಹಾಳು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ಲಾಪಗಳ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2026-10-20T03:33:39Z</dcterms:created>
  <dcterms:modified xsi:type="dcterms:W3CDTF">2026-10-20T03:33:39Z</dcterms:modified>
  <dc:title>ಪ್ರಲಾಪಗಳು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