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பராக்கிரமசாலிகளைப்போல ஓடும்; யுத்தவீரரைப்போல மதிலேறும்; வரிசைகள் பிசகாமல், ஒவ்வொன்றும் தன் தன் அணியிலே செல்ல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பராக்கிரமசாலிகளைப்போல ஓடும்; யுத்தவீரரைப்போல மதிலேறும்; வரிசைகள் பிசகாமல், ஒவ்வொன்றும் தன் தன் அணியிலே செல்ல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ன்றை ஒன்று நெருக்காது; ஒவ்வொன்றும் தன் தன் பாதையிலே செல்லும்; அவைகள் ஆயுதங்களுக்குள் விழுந்தாலும் காயம்படாமற்போ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ன்றை ஒன்று நெருக்காது; ஒவ்வொன்றும் தன் தன் பாதையிலே செல்லும்; அவைகள் ஆயுதங்களுக்குள் விழுந்தாலும் காயம்படாமற்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பட்டணம் எங்கும் செல்லும்; மதிலின்மேல் ஓடும், வீடுகளின்மேல் ஏறும்; பலகணிவழியாய்த் திருடனைப்போல உள்ளே நுழை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பட்டணம் எங்கும் செல்லும்; மதிலின்மேல் ஓடும், வீடுகளின்மேல் ஏறும்; பலகணிவழியாய்த் திருடனைப்போல உள்ளே நுழை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முன்பாகப் பூமி அதிரும்; வானங்கள் அசையும்; சூரியனும் சந்திரனும் இருண்டுபோகும்; நட்சத்திரங்கள் ஒளி மழுங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முன்பாகப் பூமி அதிரும்; வானங்கள் அசையும்; சூரியனும் சந்திரனும் இருண்டுபோகும்; நட்சத்திரங்கள் ஒளி மழுங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சேனைக்குமுன் சத்தமிடுவார்; அவருடைய பாளயம் மகா பெரிது, அவருடைய வார்த்தையின்படி செய்கிறதற்கு வல்லமையுள்ளது; கர்த்தருடைய நாள் பெரிதும் மகா பயங்கரமுமாயிருக்கும், அதைச் சகிக்கிற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சேனைக்குமுன் சத்தமிடுவார்; அவருடைய பாளயம் மகா பெரிது, அவருடைய வார்த்தையின்படி செய்கிறதற்கு வல்லமையுள்ளது; கர்த்தருடைய நாள் பெரிதும் மகா பயங்கரமுமாயிருக்கும், அதைச் சகிக்கிறவன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இப்பொழுதே உபவாசத்தோடும் அழுகையோடும் புலம்பலோடும் உங்கள் முழு இருதயத்தோடும் என்னிடத்தில் திரும்புங்களெ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எக்காளம் ஊதுங்கள், என் பரிசுத்த பர்வதத்திலே எச்சரிப்பின் சத்தமிடுங்கள்; தேசத்தின்குடிகள் எல்லாம் தத்தளிக்கக்கடவர்கள்; ஏனெனில் கர்த்தருடைய நாள் வருகிறது, அது சமீப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எக்காளம் ஊதுங்கள், என் பரிசுத்த பர்வதத்திலே எச்சரிப்பின் சத்தமிடுங்கள்; தேசத்தின்குடிகள் எல்லாம் தத்தளிக்கக்கடவர்கள்; ஏனெனில் கர்த்தருடைய நாள் வருகிறது, அது சமீப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யோனிலே எக்காளம் ஊதுங்கள், பரிசுத்த உபவாசநாளை நியமியுங்கள்; விசேஷித்த ஆசரிப்பைக் கூற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னத்தைக் கட்டுங்கள், சபையைப் பரிசுத்தப்படுத்துங்கள்; முதியோரைச் சேருங்கள், பிள்ளைகளையும் பாலுண்கிற குழந்தைகளையும் கூட்டுங்கள்; மணவாளன் தன் அறையையும், மணவாட்டி தன் மறைவையும் விட்டுப்புறப்படுவ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னத்தைக் கட்டுங்கள், சபையைப் பரிசுத்தப்படுத்துங்கள்; முதியோரைச் சேருங்கள், பிள்ளைகளையும் பாலுண்கிற குழந்தைகளையும் கூட்டுங்கள்; மணவாளன் தன் அறையையும், மணவாட்டி தன் மறைவையும் விட்டுப்புறப்படுவ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தமது தேசத்துக்காக வைராக்கியங்கொண்டு, தமது ஜனத்தைக் கடாட்சி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முன்னாக அக்கினி பட்சிக்கும், அவைகளுக்குப் பின்னாக ஜுவாலை எரிக்கும்; அவைகளுக்கு முன்னாக தேசம் ஏதேன் தோட்டத்தைப்போலவும், அவைகளுக்குப் பின்னாகப் பாழான வனாந்தரத்தைப்போலவும் இருக்கும்; அவைகளுக்கு ஒன்றும் தப்பிப்போவ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முன்னாக அக்கினி பட்சிக்கும், அவைகளுக்குப் பின்னாக ஜுவாலை எரிக்கும்; அவைகளுக்கு முன்னாக தேசம் ஏதேன் தோட்டத்தைப்போலவும், அவைகளுக்குப் பின்னாகப் பாழான வனாந்தரத்தைப்போலவும் இருக்கும்; அவைகளுக்கு ஒன்றும் தப்பிப்போவ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சாயல் குதிரைகளின் சாயலை ஒத்தது; அவைகள் குதிரை வீரரைப்போல ஓ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சமே, பயப்படாதே, மகிழ்ந்து களிகூரு; கர்த்தர் பெரிய காரியங்களைச் செய்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ின் மிருகங்களே, பயப்படாதேயுங்கள்; வனாந்தரத்திலே மேய்ச்சல்கள் உண்டாகும்; விருட்சங்கள் காய்களைக் காய்க்கும்; அத்திமரமும் திராட்சச்செடியும் பலனைத்த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ின் மிருகங்களே, பயப்படாதேயுங்கள்; வனாந்தரத்திலே மேய்ச்சல்கள் உண்டாகும்; விருட்சங்கள் காய்களைக் காய்க்கும்; அத்திமரமும் திராட்சச்செடியும் பலனைத்த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ஓடுகிற இரதங்களின் இரைச்சல்போலவும், செத்தைகளை எரிக்கிற அக்கினிஜுவாலையின் இரைச்சல்போலவும், யுத்தத்துக்கு ஆயத்தப்பட்ட பலத்த ஜனத்தின் இரைச்சல் போலவும், பர்வதங்களுடைய சிகரங்களின்மேல் குதி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ஓடுகிற இரதங்களின் இரைச்சல்போலவும், செத்தைகளை எரிக்கிற அக்கினிஜுவாலையின் இரைச்சல்போலவும், யுத்தத்துக்கு ஆயத்தப்பட்ட பலத்த ஜனத்தின் இரைச்சல் போலவும், பர்வதங்களுடைய சிகரங்களின்மேல் குதி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 முன்பாக ஜனங்கள் நடுங்குவார்கள்; எல்லா முகங்களும் கருகிப்போ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ளங்கள் தானியத்தினால் நிறையும்; ஆலைகளில் திராட்சரசமும் எண்ணெயும் வழிந்தோ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சம்பூரணமாகச் சாப்பிட்டு, திருப்தியடைந்து, உங்களை அதிசயமாய் நடத்திவந்த உங்கள் தேவனாகிய கர்த்தருடைய நாமத்தைத் துதிப்ப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சம்பூரணமாகச் சாப்பிட்டு, திருப்தியடைந்து, உங்களை அதிசயமாய் நடத்திவந்த உங்கள் தேவனாகிய கர்த்தருடைய நாமத்தைத் துதிப்ப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ின் நடுவில் இருக்கிறவரென்றும், நானே உங்கள் தேவனாகிய கர்த்தர், வேறொருவர் இல்லையென்றும் அறிந்துகொள்வ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ின் நடுவில் இருக்கிறவரென்றும், நானே உங்கள் தேவனாகிய கர்த்தர், வேறொருவர் இல்லையென்றும் அறிந்துகொள்வ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ப் பின்பு நான் மாம்சமான யாவர்மேலும் என் ஆவியை ஊற்றுவேன்; அப்பொழுது உங்கள் குமாரரும் உங்கள் குமாரத்திகளும் தீர்க்கதரிசனஞ் சொல்லுவார்கள்; உங்கள் மூப்பர் சொப்பனங்களையும், உங்கள் வாலிபர் தரிசனங்களையும் காண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ப் பின்பு நான் மாம்சமான யாவர்மேலும் என் ஆவியை ஊற்றுவேன்; அப்பொழுது உங்கள் குமாரரும் உங்கள் குமாரத்திகளும் தீர்க்கதரிசனஞ் சொல்லுவார்கள்; உங்கள் மூப்பர் சொப்பனங்களையும், உங்கள் வாலிபர் தரிசனங்களையும் காண்ப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ஊழியக்காரர்மேலும் ஊழியக்காரிகள்மேலும், அந்நாட்களிலே என் ஆவியை ஊற்ற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ானத்திலும் பூமியிலும் இரத்தம் அக்கினி புகைஸ்தம்பங்களாகிய அதிசயங்களைக் காட்ட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ரிதும் பயங்கரமுமான நாள் வருமுன்னே சூரியன் இருளாகவும், சந்திரன் இரத்தமாகவும் மாற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ரிதும் பயங்கரமுமான நாள் வருமுன்னே சூரியன் இருளாகவும், சந்திரன் இரத்தமாகவும் மாற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கர்த்தருடைய நாமத்தைத் தொழுதுகொள்ளுகிறவனெவனோ அவன் இரட்சிக்கப்படுவான்; கர்த்தர் சொன்னபடி, சீயோன் பர்வதத்திலும் எருசலேமிலும் கர்த்தர் வரவழைக்கும் மீதியாயிருப்பவர்களிடத்திலும் இரட்சிப்பு உண்டாயி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கர்த்தருடைய நாமத்தைத் தொழுதுகொள்ளுகிறவனெவனோ அவன் இரட்சிக்கப்படுவான்; கர்த்தர் சொன்னபடி, சீயோன் பர்வதத்திலும் எருசலேமிலும் கர்த்தர் வரவழைக்கும் மீதியாயிருப்பவர்களிடத்திலும் இரட்சிப்பு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দ্রুত দৌড়ায় এবং য়োদ্ধাদের মতো তারা প্রাচীরে চড়তে পটু| তারা কুচকাওয়াজ করে সামনে এ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 তারা তাদের পথ থেকে সর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একে অন্যের সঙ্গে ধাক্কাধাক্কি করে না| প্রত্যেক সৈন্য তার নিজের পথে চলে| এমনকি যদি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 আহত হয়ে পড়ে অন্যরা ঠিক ভাবেই কুচকাওয়াজ করে চ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শহরের মধ্যে দৌড়ে যায়| তারা দ্রুত প্রাচীরের উপর ওঠে| ঘরের মধ্যে উঠে পড়ে| জানাল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রের মত ঢুক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সামনে য়েন পৃথিবী ও আকাশ কেঁপে ওঠে| সূর্য় ও চাঁদ অন্ধকার হয়ে যায়| তারারা উজ্জ্বল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বন্ধ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নিজে তার সৈন্যদের চিত্কার করে ডাকছেন| তাঁর শিবির খুব বড়| সত্যি সেই সৈন্যরা তাঁর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ে| তারা খুবই শক্তিশালী| প্রভুর দিন হবে সত্যি তীব্র ও ভয়ানক; কে তা সহ্য কর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বললেন, “এখন তোমরা সর্বান্তঃকরণে আমার কাছে ফিরে এস| উপবাস, রোদন ও বিলাপ করতে করতে এস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তোমাদের হৃদয় ছিন্ন কর, তোমাদের বস্ত্র নয়|” তোমাদের প্রভু ঈশ্বরের কাছেই ফিরে এস| কারণ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পাময|তিনি চট করে রেগে ওঠেন না| তিনি মহা দয়াময়| হয়তো তিনি য়ে অমঙ্গলের পরিকল্পনা করেছিলে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তাঁর মন পরিবর্ত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ে জানে, প্রভু হয়তো তাঁর মন পরিবর্তন করতে পারেন| এমনকি তিনি হয়তো তোমাদের জন্য পশ্চাত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ও য়েতে পারেন| তাহলে তোমরা প্রভু, তোমাদের ঈশ্বরের উদ্দেশ্যে বলি ও পেয নৈবেদ্য উত্সর্গ করতে সক্ষ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িয়োনে শিঙা বাজাও| আমার পবিত্র পর্বতে জোরে চিত্কার করো| দেশের সমস্ত বাসিন্দারা ভয়ে কেঁপে উঠ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প্রভুর দিন আসছে এবং তা সন্নিক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িয়োনে শিঙা বাজাও| উপবাসের দিন ঠিক কর| বিশেষ সভার দিন ঘোষণ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োকদের একত্র কর| বিশেষ সভা ডাক| বয়স্ক লোকদের একত্র কর| শিশু ও বাচ্চাদের একত্র কর| বর ও কন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য়্য়া ঘর থেকে বেরিয়ে আস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টা এক অন্ধকার, বিষণ্ন দিন হবে| এটা অন্ধকার এবং মেঘলা দিন হবে| অন্ধকার য়ে ভাবে পর্বতে ছ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সেই ভাবে বিশাল ও শক্তিশালী সৈন্য দেখা যাবে| এর আগে কখনও এমন হয নি| আর এর পরেও এমন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ারান্দা ও বেদীর মধ্যে যাজকরা, প্রভুর দাসেরা কাঁদুক| তাদের সবাই বলুক: “প্রভু তোমার লোক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পা কর| তোমার লোকদের লজ্জায পড়তে দিও না| অন্য দেশের লোকদের তোমার লোকদের নিয়ে ঠাট্টা করতে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দেশের লোকদের হেসে বলতে দিও না, ‘ওদের ঈশ্বর কোথায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প্রভু তাঁর দেশের জন্য ঈর্ষাকাতর হবেন এবং তাঁর লোকদের দয়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প্রভু তাঁর লোকদের সঙ্গে কথা বললেন, এবং বললেন, “আমি তোমাদের কাছে শস্য দ্রাক্ষারস ও অলিভ ত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বো এবং তোমরা প্রচুর পাবে ও তাতে তোমরা সন্তুষ্ট হবে| আমি আর অন্য দেশকে তোমাদের কখনও অপমা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গুন তাদের সামনে গ্রাস করবে এবং অগ্নিশিখা তাদের পশ্চাতে জ্বলবে| তাদের সামনের দেশ হবে য়েন এক এদ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য়ান| কিন্তু তাদের পশ্চাতে দেশ য়েন শূন্য মরুভূমি| কোন কিছুই তাদের এড়িয়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উত্তর দেশীয লোকদের তোমাদের কাছ থেকে বহু দূরে পাঠাব এবং আমি তাদের শুষ্ক ও ধ্বংসপ্রাপ্ত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বাসনে পাঠাব| আমি তাদের কিছুকে পূর্বদিকের সমুদ্রে এবং কিছুকে পশ্চিমের ভূমধ্যসাগরে পাঠাব| তারা প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এবং তাদের পূর্ত্তিগন্ধ ওপরে উঠবে, কারণ তারা অনেক ক্ষতি কর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দের দেখতে ঘোড়ার মত| আর যুদ্ধের ঘোড়ার মতো তারা দৌড়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ে দেশ, ভয় কোরো না| আনন্দ অনুষ্ঠান কর কারণ প্রভু মহত্‌ মহত্‌ ক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াঠের পশুরা ভয় পেয়ো না কারণ প্রান্তরের ভূমিতে আবার ঘাস জন্মাবে| গাছে আবার ফল ধরবে, এবং ডুমু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গাছে আবার উত্তম ফ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 শোন পর্বতের ওপর তাদের রথের শব্দ| সেই শব্দ খড় জ্বালানো আগুনের শব্দের মতো এবং একটি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 বাহিনীর মত যারা যুদ্ধ করত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সৈন্যদলের সামনে লোকে ভয়ে কাঁপে| তাদের মুখ ভয়ে বিবর্ণ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িয়োনের লোকরা তোমরা প্রভু ঈশ্বরেতে আনন্দ অনুষ্ঠান কর| কারণ তিনি তাঁর উদারতার চিহ্ন হিস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 বর্ষাবেন| তা ছাড়াও তিনি আগের মতোই তোমাদের আগে আগে বৃষ্টি ও শেষের দিকে বৃষ্ট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র ঢেঁকির মেঝেগুলি শসে ভরে যাবে, অলিভ তেলে ও দ্রাক্ষারসে পিপেগুলো ভরে উপচ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আমি তোমাদের বিরুদ্ধে য়ে সমস্ত ঝাঁকের পঙ্গপাল, লাফানে পঙ্গপাল, ধ্বংসকারী পঙ্গপাল, এবং কাট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ঙ্গপাল অর্থাত্‌ আমার মহা সৈন্যরা পাঠিয়েছিলাম যারা সেই বছর তোমাদের শস্য ধ্বংস করেছে তা আমি পরিশ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রা প্রচুর খাবার খেয়ে তৃপ্ত হবে এবং প্রভু তোমাদের ঈশ্বরের নামের প্রশংসা করবে| কারণ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জন্য অলৌকিক চমত্কার কাজ করেছেন| প্রভু বলেন, আমার লোকরা আর কখনও লজ্জিত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 তোমরা জানবে য়ে আমি (প্রভু) ইস্রায়েলের মধ্যে বাস করি| আমিই তোমাদের প্রভু ও ঈশ্বর আ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নেই| আমার লোকরা আর কখনও লজ্জিত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এখন থেকে আমি আমার আত্মা সবার মধ্যে ঢেলে দেব| এর ফলে তোমাদের ছেলেমেয়েরা ভাববাণী বলবে| বয়স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স্বপ্ন দেখবে আর তোমাদের কণিষ্ঠরা দর্শন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সেই সময় আমি এমনকি, তোমাদের দাসদাসীদের ওপরও আমার আত্মা ঢে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আকাশে ও পৃথিবীতে চিহ্ন দেখাব| রক্ত, আগুন ও ধোঁয়ার স্তম্ভ দেখ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ূর্য় অন্ধকার হয়ে যাবে, চাঁদ রক্তের মত লাল হয়ে যাবে| আর তারপর প্রভুর সেই মহান ও ভয়ঙ্ক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র যারাই প্রভুর নাম ডাকে তারা রক্ষা পাবে| কারণ প্রভুর বাক্যানুসারে ঐ সমস্ত লোক সিয়োন পর্বত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 বেঁচে থাকবে| হ্যাঁ, ঐ সমস্ত বেঁচে যাওয়া লোক, যাদের প্রভু ডেকেছেন তারা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2026-10-21T04:42:02Z</dcterms:created>
  <dcterms:modified xsi:type="dcterms:W3CDTF">2026-10-21T04:42:02Z</dcterms:modified>
  <dc:title>যোয়েল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