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சகோதரரே, நீங்கள் எவைகளை அறியவேண்டுமென்றிருக்கிறேனென்றால்; நம்முடைய பிதாக்களெல்லாரும் மேகத்துக்குக் கீழாயிருந்தார்கள், எல்லாரும் சமுத்திரத்தின் வழியாய் நடந்து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ம் மோசேக்குள்ளாக மேகத்தினாலும் சமுத்திரத்தினாலும் ஞானஸ்நானம்பண்ண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ஒரே ஞானபோஜனத்தைப் புச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ரும் ஒரே ஞானபானத்தைக் குடித்தார்கள். எப்படியெனில், அவர்களோடேகூடச் சென்ற ஞானக்கன்மலையின் தண்ணீரைக் குடித்தார்கள்; அந்தக் கன்மலை கிறிஸ்து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ிருந்தும், அவர்களில் அதிகமானபேர்களிடத்தில் தேவன் பிரியமாயிருந்ததில்லை, ஆதலால் வனாந்தரத்திலே அவர்கள் அழிக்கப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ிருந்தும், அவர்களில் அதிகமானபேர்களிடத்தில் தேவன் பிரியமாயிருந்ததில்லை, ஆதலால் வனாந்தரத்திலே அவர்கள் அழிக்க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ச்சித்ததுபோல நாமும் பொல்லாங்கானவைகளை இச்சியாதபடிக்கு, இவைகள் நமக்குத் திருஷ்டாந்தங்க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் புசிக்கவும் குடிக்கவும் உட்கார்ந்து விளையாடவும் எழுந்திருந்தார்களென்று எழுதியிருக்கிறபடி, அவர்களில் சிலர் விக்கிரகாராதனைக்காரர் ஆனதுபோல நீங்களும் ஆக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ில் சிலர் வேசித்தனம்பண்ணி, ஒரேநாளில் இருபத்துமூவாயிரம் பேர் விழுந்துபோனார்கள்; அதுபோல நாமும் வேசித்தனம்பண்ணாதிருப்போம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ில் சிலர் கிறிஸ்துவைப் பரீட்சைபார்த்து, பாம்புகளால் அழிக்கப்பட்டார்கள்; அதுபோல நாமும் கிறிஸ்துவைப் பரீட்சைபாராதிருப்போம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ில் சிலர் முறுமுறுத்து, சங்காரக்காரனாலே அழிக்கப்பட்டார்கள்; அதுபோல நீங்களும் முறுமுறுக்காத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ெல்லாம் திருஷ்டாந்தங்களாக அவர்களுக்குச் சம்பவித்தது; உலகத்தின் முடிவுகாலத்திலுள்ள நமக்கு எச்சரிப்புண்டாக்கும்படி எழுதப்பட்டு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யிருக்க, தன்னை நிற்கிறவனென்று எண்ணுகிறவன் விழாதபடிக்கு எச்சரிக்கையாயிருக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னுஷருக்கு நேரிடுகிற சோதனையேயல்லாமல் வேறே சோதனை உங்களுக்கு நேரிடவில்லை. தேவன் உண்மையுள்ளவராயிருக்கிறார்; உங்கள் திராணிக்கு மேலாக நீங்கள் சோதிக்கப்படுகிறதற்கு அவர் இடங்கொடாமல், சோதனையைத் தாங்கத்தக்கதாக, சோதனையோடுகூட அதற்குத் தப்பிக்கொள்ளும்படியான போக்கையும் உண்டாக்க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எனக்குப் பிரியமானவர்களே, விக்கிரகாராதனைக்கு விலகி ஓ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ப் புத்திமான்களென்று எண்ணிப் பேசுகிறேன்: நான் சொல்லுகிறதை நீங்களே நிதானித்துப் ப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ஆசீர்வதிக்கிற ஆசீர்வாதத்தின் பாத்திரம் கிறிஸ்துவினுடைய இரத்தத்தின் ஐக்கியமாயிருக்கிறதல்லவா? நாம் பிட்கிற அப்பம் கிறிஸ்துவினுடைய சரீரத்தின் ஐக்கியமாயிருக்கிறதல்லவ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ஒரே அப்பத்தில் நாமெல்லாரும் பங்குபெறுகிறபடியால், அநேகரான நாம் ஒரே அப்பமும் ஒரே சரீரமுமாயிருக்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ாம்சத்தின்படியான இஸ்ரவேலரைப் பாருங்கள்; பலிகளைப் புசிக்கிறவர்கள் பலிபீடத்தோடே ஐக்கியமாயிருக்கிறார்கள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விக்கிரகம் ஒருபொருளென்றும், விக்கிரகத்துக்குப் படைக்கப்பட்டது ஒரு பொருளென்றும் நான் சொல்லுகிறேன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ஞ்ஞானிகள் பலியிடுகிறவைகளை தேவனுக்கு அல்ல, பேய்களுக்கே பலியிடுகிறார்களென்று சொல்லுகிறேன்; நீங்கள் பேய்களோடே ஐக்கியமாயிருக்க எனக்கு மன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கர்த்தருடைய பாத்திரத்திலும் பேய்களுடைய பாத்திரத்திலும் பானம்பண்ணக்கூடாதே; நீங்கள் கர்த்தருடைய போஜனபந்திக்கும் பேய்களுடைய போஜனபந்திக்கும் பங்குள்ளவர்களாயிருக்கக்கூடாத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கர்த்தருக்கு எரிச்சலை மூட்டலாமா? அவரிலும் நாம் பலவான்கள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எல்லாம் பக்திவிருத்தியை உண்டாக்க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ஒவ்வொருவனும் தன் சுயபிரயோஜனத்தைத் தேடாமல், பிறனுடைய பிரயோஜனத்தைத் தேட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டையிலே விற்கப்படுகிற எதையும் வாங்கிப் புசியுங்கள்; மனச்சாட்சியினிமித்தம் நீங்கள் ஒன்றையும் விசாரிக்கவேண்டிய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ூமியும் அதின் நிறைவும், கர்த்தருடைய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ன்றியும் அவிசுவாசிகளில் ஒருவன் உங்களை விருந்துக்கு அழைக்கும்போது, போக உங்களுக்கு மனதிருந்தால், மனச்சாட்சியினிமித்தம் ஒன்றையும் விசாரியாமல், உங்கள் முன் வைக்கப்படுகிற எதையும் புச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யினும் இது விக்கிரகங்களுக்குப் படைக்கப்பட்டதென்று ஒருவன் உங்களுக்குச் சொன்னால், அப்படி அறிவித்தவனிமித்தமும் மனச்சாட்சியினிமித்தமும் புசியாதிருங்கள், பூமியும் அதின் நிறைவும் கர்த்தருடைய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்னுடைய மனச்சாட்சியைக்குறித்து நான் இப்படிச் சொல்லாமல், மற்றொருவனுடைய மனச்சாட்சியைக் குறித்தே சொல்லுகிறேன். என் சுயாதீனம் மற்றொருவனுடைய மனச்சாட்சியினாலே குற்றமாய் எண்ணப்படவேண்டுவதென்ன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நான் அதை ஸ்தோத்திரிப்புடனே அநுபவித்தால், ஸ்தோத்திரித்து அநுபவிக்கிற பொருளைக்குறித்து நான் தூஷிக்கப்படுவானேன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நீங்கள் புசித்தாலும், குடித்தாலும், எதைச் செய்தாலும், எல்லாவற்றையும் தேவனுடைய மகிமைக்கென்று செய்ய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ன் சுயபிரயோஜனத்தைத் தேடாமல், அநேகருடைய பிரயோஜனத்தைத் தேடி, அவர்கள் இரட்சிக்கப்படும்படிக்கு, எவ்விதத்திலும் எல்லாருக்கும் பிரியமாய் நடக்கிறதுபோல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ும் யூதருக்கும், கிரேக்கருக்கும், தேவனுடைய சபைக்கும் இடறலற்றவர்களாய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നമ്മുടെ പിതാക്കന്മാർ എല്ലാവരും മേഘത്തിൻ കീഴിൽ ആയിരുന്നു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ല്ലാവരും സമുദ്രത്തൂടെ കടന്നു എല്ലാവരും മേഘത്തിലും സമുദ്രത്തിലും സ്നാനം ഏ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ോശെയോടു ചേർന്നു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േ ആത്മികാഹാരം തിന്നു എല്ലാവരും ഒരേ ആത്മീകപാനീയം കുടിച്ചു--അവരെ അനുഗമിച്ച ആത്മീകപാറയിൽനിന്ന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കുടിച്ചതു; ആ പാറ ക്രിസ്തു ആയിരുന്നു —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ങ്കിലും അവരിൽ മിക്കപേരിലും ദൈവം പ്രസാദിച്ചില്ല, അവരെ മരുഭൂമിയിൽ തള്ളിയിട്ടുകളഞ്ഞ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തിരിക്കരുതു എന്നു ഞാ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ു നമുക്കു ദൃഷ്ടാന്തമായി സംഭവിച്ചു; അവർ മോഹിച്ചതുപോലെ നാമും ദുർമ്മോഹികൾ ആക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ജനം തിന്നുവാനും കുടിപ്പാനും ഇരുന്നു, കളിപ്പാൻ എഴുന്നേറ്റു” എന്നു എഴുതിയിരിക്കുന്നപ്രകാരം അവ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ലരെപ്പോലെ നിങ്ങൾ വിഗ്രഹാരാധികൾ ആ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ിൽ ചിലർ പരസംഗം ചെയ്തു ഒരു ദിവസത്തിൽ ഇരുപത്തുമൂവായിരംപേർ വീണുപോയതുപോലെ നാം പരസംഗം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രിൽ ചിലർ പരീക്ഷിച്ചു സർപ്പങ്ങളാൽ നശിച്ചുപോയതുപോലെ നാം കർത്താവിനെ പരീക്ഷ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ിൽ ചിലർ പിറുപിറുത്തു സംഹാരിയാൽ നശിച്ചുപോയതുപോലെ നിങ്ങൾ പിറുപിറു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തു ദൃഷ്ടാന്തമായിട്ടു അവർക്കു സംഭവിച്ചു, ലോകാവസാനം വന്നെത്തിയിരിക്കുന്ന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്യുപദേശത്തിന്നായി എഴുതിയ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താൻ നില്ക്കുന്നു എന്നു തോന്നുന്നവൻ വീഴാതിരിപ്പാൻ നോക്കി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മനുഷ്യർക്കു നടപ്പല്ലാത്ത പരീക്ഷ നിങ്ങൾക്കു നേരിട്ടിട്ടില്ല; ദൈവം വിശ്വസ്തൻ;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ുന്നതിന്നു മീതെ പരീക്ഷ നേരിടുവാൻ സമ്മതിക്കാതെ നിങ്ങൾക്കു സഹിപ്പാൻ കഴിയേണ്ടതിന്നു പരീക്ഷയ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പോക്കുവഴിയും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ുകൊണ്ടു പ്രിയന്മാരേ, വിഗ്രഹാരാധന വിട്ടോ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 വിവേകികൾ എന്നുവെച്ചു ഞാൻ പറയുന്നു; ഞാൻ പറയുന്നതു വിവേച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ാം അനുഗ്രഹിക്കുന്ന അനുഗ്രഹപാത്രം ക്രിസ്തുവിന്റെ രക്തത്തിന്റെ കൂട്ടായ്മ അല്ലയോ? നാം നുറു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ം ക്രിസ്തുവിന്റെ ശരീരത്തിന്റെ കൂട്ടായ്മ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ം ഒന്നു ആകകൊണ്ടു പലരായ നാം ഒരു ശരീരം ആകുന്നു; നാം എല്ലാവരും ആ ഒരേ അപ്പത്തിൽ അംശ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ജഡപ്രകാരമുള്ള യിസ്രായേലിനെ നോക്കുവിൻ; യാഗങ്ങൾ ഭുജിക്കുന്നവർ യാഗപീഠത്തിന്റെ കൂട്ടാളികൾ അ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പറയുന്നതു എന്തു? വിഗ്രഹാർപ്പിതം വല്ലതും ആകുന്നു എന്നോ? വിഗ്രഹം വല്ലതും ആകുന്നു എന്ന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ല്ല, ജാതികൾ ബലികഴിക്കുന്നതു ദൈവത്തിന്നല്ല ഭൂതങ്ങൾക്കു കഴിക്കുന്നു എന്നത്രേ; എന്നാ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തങ്ങളുടെ കൂട്ടാളികൾ ആകുവാൻ എനിക്കു മനസ്സ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ക്കു കർത്താവിന്റെ പാനപാത്രവും ഭൂതങ്ങളുടെ പാനപാത്രവും കുടിപ്പാൻ പാടില്ല;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മേശയിലും ഭൂതങ്ങളുടെ മേശയിലും അംശികൾ ആകുവാനും പാ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ല്ല, നാം കർത്താവിന്നു ക്രോധം ജ്വലിപ്പിക്കുന്നുവോ? അവനെക്കാൾ നാം ബലവാന്മാര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കലത്തിന്നും എനിക്കു കർത്തവ്യം ഉണ്ടു; എങ്കിലും സകലവും പ്രയോജനമുള്ളതല്ല. സകലത്തിന്നും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വ്യം ഉണ്ടു; എങ്കിലും സകലവും ആത്മികവർദ്ധന വരുത്ത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ഓരോരുത്തൻ സ്വന്ത ഗുണമല്ല, മറ്റുള്ളവന്റെ ഗുണം അന്വേഷ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ങ്ങാടിയിൽ വില്ക്കുന്നതു എന്തെങ്കിലും മനസ്സാക്ഷി നിമിത്തം ഒന്നും അന്വേഷണം കഴിക്കാതെ തിന്ന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ഭൂമിയും അതിന്റെ പൂർണ്ണതയും കർത്താവിന്നുള്ള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ിശ്വാസികളിൽ ഒരുവൻ നിങ്ങളെ ക്ഷണിച്ചാൽ നിങ്ങൾക്കു പോകുവാൻ മനസ്സുണ്ടെങ്കിൽ നിങ്ങളുട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മ്പുന്നതു എന്തായാലും മനസ്സാക്ഷിനിമിത്തം ഒന്നും അന്വേഷിക്കാതെ തിന്ന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ങ്കിലും ഒരുവൻ: ഇതു വിഗ്രഹാർപ്പിതം എന്നു നിങ്ങളോടു പറഞ്ഞാൽ ആ അറിയിച്ചവൻ 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ാക്ഷിനിമിത്തവും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നസ്സാക്ഷി എന്നു ഞാൻ പറയുന്നതു തന്റേതല്ല മറ്റേവന്റേതത്രെ. എന്റെ സ്വാതന്ത്ര്യം അന്യമനസ്സാക്ഷി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പ്പെട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ന്ദിയോടെ അനുഭവിച്ചു സ്തോത്രം ചെയ്ത സാധനംനിമിത്തം ഞാൻ ദുഷിക്കപ്പെടുന്നതു എന്തിന്ന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ആകയാൽ നിങ്ങൾ തിന്നാലും കുടിച്ചാലും എന്തുചെയ്താലും എല്ലാം ദൈവത്തിന്റെ മഹത്വത്തിന്നായി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െഹൂദന്മാർക്കും യവനന്മാർക്കും ദൈവസഭെക്കും ഇടർച്ചയല്ലാത്തവരാ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ഞാനും എന്റെ ഗുണമല്ല, പലർ രക്ഷിക്കപ്പെടേണ്ടതിന്നു അവരുടെ ഗുണം തന്നേ അന്വേഷിച്ചുകൊണ്ടു എല്ലാ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ംകൊണ്ടും പ്രസാദിപ്പ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2026-10-21T06:23:23Z</dcterms:created>
  <dcterms:modified xsi:type="dcterms:W3CDTF">2026-10-21T06:23:23Z</dcterms:modified>
  <dc:title>1 കൊരിന്ത്യർ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