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 அதிகாரத்தினால் இவைகளைச் செய்கிறீர்? இந்த அதிகாரத்தை உமக்குக் கொடுத்தவர் யார்? அதை எங்களுக்குச் சொல்லு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பிரதியுத்தரமாக: நானும் உங்களிடத்தில் ஒரு காரியத்தைக் கேட்கிறேன், அதை எனக்குச் சொல்ல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கொடுத்த ஸ்நானம் தேவனால் உண்டாயிற்றோ? மனுஷரால் உண்டாயிற்றோ? என்று கே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ுக்குள்ளே யோசனைபண்ணி: தேவனால் உண்டாயிற்று என்று சொல்வோமானால், பின்னை ஏன் அவனை விசுவாசிக்கவில்லை என்று கேட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ுக்குள்ளே யோசனைபண்ணி: தேவனால் உண்டாயிற்று என்று சொல்வோமானால், பின்னை ஏன் அவனை விசுவாசிக்கவில்லை என்று கேட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யனுக்கு வரி கொடுக்கிறது நியாயமோ அல்லவோ, எங்களுக்குச் சொல்லும் என்று கே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யாரால் உண்டாயிற்றோ, எங்களுக்குத் தெரியாது என்று பிரதியுத்தரம் சொன்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தந்திரத்தை அவர் அறிந்து, நீங்கள் என்னை ஏன் சோதிக்கிறீர்கள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யேசு: நானும் இன்ன அதிகாரத்தினால் இவைகளைச் செய்கிறேனென்று உங்களுக்குச் சொல்ல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பணத்தை எனக்குக் காண்பியுங்கள். இதிலிருக்கிற சொரூபமும் மேலெழுத்தும் யாருடையது என்று கேட்டார். அதற்கு அவர்கள்: இராயனுடையது என்றார்கள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பணத்தை எனக்குக் காண்பியுங்கள். இதிலிருக்கிற சொரூபமும் மேலெழுத்தும் யாருடையது என்று கேட்டார். அதற்கு அவர்கள்: இராயனுடையது என்றார்கள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ஜனங்களுக்கு முன்பாகப் பேச்சிலே குற்றம்பிடிக்கக்கூடாமல், அவர் சொன்ன உத்தரவைக்குறித்து ஆச்சரியப்பட்டு, மவுனம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ஜனங்களுக்கு முன்பாகப் பேச்சிலே குற்றம்பிடிக்கக்கூடாமல், அவர் சொன்ன உத்தரவைக்குறித்து ஆச்சரியப்பட்டு, மவுனம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யிர்த்தெழுதல் இல்லையென்று சாதிக்கிற சதுசேயரில் சிலர் அவரிடத்தில் வந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யிர்த்தெழுதல் இல்லையென்று சாதிக்கிற சதுசேயரில் சிலர் அவரிடத்தில் வந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ன் வேறோரு ஊழியக்காரனை அனுப்பினான்; அவனையும் அவர்கள் அடித்து, அவமானப்படுத்தி, வெறுமையாக அனுப்பிவி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ன் வேறோரு ஊழியக்காரனை அனுப்பினான்; அவனையும் அவர்கள் அடித்து, அவமானப்படுத்தி, வெறுமையாக அனுப்பிவி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ூன்றாந்தரமும் ஒரு ஊழியக்காரனை அனுப்பினான்; அவனையும் அவர்கள் காயப்படுத்தி, துரத்திவி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ூன்றாந்தரமும் ஒரு ஊழியக்காரனை அனுப்பினான்; அவனையும் அவர்கள் காயப்படுத்தி, துரத்திவ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் ஏழுபேரிருந்தார்கள், அவர்களில் மூத்தவன் ஒரு பெண்ணை விவாகம்பண்ணி, பிள்ளையில்லாமல் இறந்து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இரண்டாஞ்சகோதரன் அவளை விவாகம்பண்ணி அவனும் பிள்ளையில்லாமல் இறந்து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ைத் திராட்சத்தோட்டத்திற்குப் புறம்பே தள்ளி, கொன்றுபோட்டார்கள். இப்படியிருக்க, திராட்சத்தோட்டத்தின் எஜமான் அவர்களை என்ன செய்வான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ூன்றாஞ்சகோதானும் அவளை விவாகம்பண்ணினான். அப்படியே ஏழுபேரும் அவளை விவாகம்பண்ணி பிள்ளையில்லாமல் இறந்து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ூன்றாஞ்சகோதானும் அவளை விவாகம்பண்ணினான். அப்படியே ஏழுபேரும் அவளை விவாகம்பண்ணி பிள்ளையில்லாமல் இறந்து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ுக்கும் பின்பு அந்த ஸ்திரீயும் இறந்துபோன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்விதமாய் ஏழுபேரும் அவளை விவாகம்பண்ணியிருக்க, உயிர்த்தெழுதலில் அவர்களில் எவனுக்கு அவள் மனைவியாயிருப்பாள் என்று கே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்விதமாய் ஏழுபேரும் அவளை விவாகம்பண்ணியிருக்க, உயிர்த்தெழுதலில் அவர்களில் எவனுக்கு அவள் மனைவியாயிருப்பாள் என்று கே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இந்தப் பிரபஞ்சத்தின் பிள்ளைகள் பெண்கொண்டும் பெண்கொடுத்தும் வரு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இனி மரிக்கவுமாட்டார்கள்; அவர்கள் உயிர்த்தெழுதலின் பிள்ளைகளானபடியால் தேவதூதருக்கு ஒப்பானவர்களுமாய், தேவனுக்குப் பிள்ளைகளுமாயிருப்ப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இனி மரிக்கவுமாட்டார்கள்; அவர்கள் உயிர்த்தெழுதலின் பிள்ளைகளானபடியால் தேவதூதருக்கு ஒப்பானவர்களுமாய், தேவனுக்குப் பிள்ளைகளுமாயிருப்ப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மரித்தோரின் தேவனாயிராமல், ஜீவனுள்ளோரின் தேவனாயிருக்கிறார், எல்லாரும் அவருக்குப் பிழைத்திருக்கிறார்களே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மரித்தோரின் தேவனாயிராமல், ஜீவனுள்ளோரின் தேவனாயிருக்கிறார், எல்லாரும் அவருக்குப் பிழைத்திருக்கிறார்களே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வேதபாரகரில் சிலர் அதைக் கேட்டு: போதகரே, நன்றாய்ச் சொன்னீர்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ன்பின்பு அவர்கள் அவரிடத்தில் வேறொன்றுங்கேட்கத் துணிய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அவர்களை நோக்கி: கிறிஸ்து தாவீதின் குமாரனென்று எப்படிச் சொல்லுகிறார்கள்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ர்த்தர் என் ஆண்டவருடனே சொன்னார் என்று தாவீது தானே சங்கீத புஸ்தகத்தில் சொல்லுகிறான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ாவீது அவரை ஆண்டவரென்று சொல்லியிருக்க, அவனுக்கு அவர் குமாரனாயிருப்பது எப்படி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ஜனங்களெல்லாரும் கேட்கையில் அவர் தம்முடைய சீஷரை நோக்கி: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ાસ્ત્રીઓ અને મુખ્ય યાજકો આ વાર્તા જે ઈસુએ કહી તે સાંભળી. તેઓએ જાણ્યું કે આ વાર્તા તેઓન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તેથી તેઓ તે વખતે ઈસુને પકડવા ઈચ્છતા હતા. પરંતુ લોકો કંઈ કરશે તો તેવો તેઓને ડ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દિવસ ઈસુ મંદિરમાં હતો. તે લોકોને બોધ આપતો હતો. ઈસુ દેવના રાજ્ય વિષેની સુવાર્તા લોકોને કહ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્યારે મુખ્ય યાજકો, શાસ્ત્રીઓ અને વૃદ્ધ યહૂદિ આગેવાનો પણ ઈસુ સાથે વાત કરવા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શાસ્ત્રીઓ અને યાજકોએ ઈસુને પકડવાના યોગ્ય સમયની રાહ જોવા લાગ્યા. તેઓએ કેટલાએક માણસોને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મોકલ્યા. તેઓએ આ માણસોને તેઓ સારા હોય તે રીતે વર્તવા કહ્યું. ઈસુ જે કંઈ કહે તેમાં કંઈક ખોટ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વા તેઓ ઈચ્છતા હતા, જો તેઓ કંઈ ખોટું શોધી કાઢે તો પછી તેઓ ઈસુને શાસનકર્તાને સોંપી શકે જે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તા અને અધિકા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એ કહ્યું કે, “અમને કહે! કયા અધિકારથી તું આ વસ્તુઓ કરે છે? આ અધિકાર તને કોણે આપ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ઈસુએ ઉત્તર આપ્યો કે, “હું પણ તમને એક પ્રશ્ર પૂછીશ; મને કહ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થી તે માણસોએ ઈસુને પૂછયું કે, “ઉપદેશક, અમે જાણીએ છીએ કે તું જે કહે છે અને શીખવે છે ત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 માટે સાચું છે, કોણ સાંભળે છે તેનું કોઈ મહત્વ નથી, તું એ જ બધા લોકોને શીખવે છે. તું હંમ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યથી દેવનો માર્ગ શીખ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યોહાને લોકોને બાપ્તિસ્મા આપ્યું ત્યારે તે આકાશમાંથી આવ્યું હતુ કે માણસોમાં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ાજકો, શાસ્ત્રીઓ, યહૂદિ આગેવાનો બધા આ અંગે વાતો કરવા લાગ્યા. તેઓ એકબીજાને કહેવા લાગ્યા. “જો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 આપીશું કે, ‘યોહાનનું બાપ્તિસ્મા દેવથી થયુ હતુ તો એ કહેશે, તો તમે શા માટે યોહાનને માનતા નથી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મને કહે કે, અમારે કૈસરને કર આપવો ઉચિત છે? હા કે ન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ણ જો આપણે કહીએ કે, “યોહાનનું બાપ્તિસ્મા માણસથી થયું હતુ તો પછી બધા લોકો આપણને પથ્થરોથી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શે. કારણ કે તેઓ માને છે કે યોહાન એક પ્રબોધક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ેઓએ ઉત્તર આપ્યો કે, “અમે ઉત્તર જાણ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ઈસુએ જાણ્યું કે આ માણસો તેની સાથે કપટ કરી રહ્યા છે. ઈસુએ તેઓને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ઈસુએ તેઓને કહ્યું કે, “તો હું તમને કહેતો નથી કે કયા અધિકારથી હું આ કામો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ઈસુએ લોકોને આ વાર્તા કહી, “એક માણસે વાડીમાં દ્ધાક્ષા રોપી. કેટલાએક ખેડૂતોને જમીન ઇજારે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ે લાબાં સમય સુધી બહાર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મને એક દીનાર સિક્કો બતાવો, સિક્કા પર કોનું નામ છે? અને તેના પર કોની છાપ છે?” તેઓએ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કૈસરન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થોડા સમય પછી દ્ધાક્ષની ફસલનો સમય આવ્યો. તેથી તે માણસે પેલા ખેડૂતો પાસે એક ચાકરને મોકલ્યો,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ેને તેના ભાગની દ્ધાક્ષ આપે. પણ તે ખેડૂતોએ ચાકરને માર્યો અને કંઈ પણ આપ્યા વિના કાઢી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ઈસુએ તેઓને કહ્યું કે, “તો કૈસરની જે વસ્તુઓ હોય તે કૈસરને અને દેવની જે વસ્તુઓ છે તે દેવને આપ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 માણસો તેના શણપણભર્યા ઉત્તરથી આશ્ચર્ય પામ્યા. તેઓ કંઈ બોલી શક્યા નહિ. તે માણસો લોકો આગળ ઈસુ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સાવવામાં ફાવ્યા નહિ. ઈસુએ કશું કહ્યું નહિ જેથી તેઓ તેની વિરૂદ્ધ ઉપયોગ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કેટલાએક સદૂકીઓ ઈસુ પાસે આવ્યા. (સદૂકીઓ માને છે કે મૃત્યુ પછી પુનરુંત્થાન નથી.) તેઓએ ઈસુને પૂછ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તે માણસે બીજા એક ચાકરને મોકલ્યો. ખેડૂતોએ આ ચાકરને પણ માર્યો. તેઓએ તેનું સહેજ પણ માન રાખ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તે ખેડૂતોએ તે ચાકરને કાંઇ આપ્યા વિના કાઢી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ઉપદેશક, મૂસાએ આપણા માટે લખ્યું છે કે જો પરણીત માણસ મૃત્યુ પામે અને તેની પત્નીને બાળક ના હો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ેના ભાઈએ તે સ્ત્રીને પરણવું જોઈએ. પછી તેઓને તેના મૃત્યુ પામેલા ભાઈ માટે બાળક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 માણસે ત્રીજા સેવકને ખેડૂતો પાસે મોકલ્યો, ખેડૂતોએ આ ચાકરને ખરાબ રીતે ઇજા પહોંચાડી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ફેંક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્યાં સાત ભાઈઓ હતા. પહેલો ભાઈ એક સ્ત્રીને પરણ્યો, પણ મૃત્યુ પામ્યો. તેને બાળકો ન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ખેતરના માલિકે કહ્યું કે, ‘હવે હું શું કરું? હું મારા પુત્રને મોકલીશ. હું મારા પુત્રને ઘણો ચા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કદાચ ખેડૂતો મારા પુત્રને માન આપ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રે ખેડૂતોએ પુત્રને જોયો ત્યારે તેઓએ એકબીજાને કહ્યું કે, ‘આ માલિકનો દીકરો છે. આ ખેતરો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’ જો આપણે તેને મારી નાખીશું ત્યાર પછી તેના ખેતરો આપણ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બીજો ભાઈ તે સ્ત્રીને પરણ્યો અને તે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ખેડૂતોએ પુત્રને ખેતરમાંથી બહાર કાઢી મૂક્યો અને મારી નાખ્યો.“આ ખેતરનો ધણી તેઓને શું કર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ે ત્રીજો ભાઈ તે સ્ત્રીને પરણ્યો અને તે મૃત્યુ પામ્યો. આ જ ઘટના બધાજ સાતે ભાઈઓ સાથે બની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મૃત્યુ પામ્યા. અને તેઓને બાળકો 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આવીને પેલા ખેડૂતોને મારી નાખશે! પછી કે બીજા કેટલાએક ખેડૂતોને ખેતર આપશે.”લોકોએ આ વા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ી. તેઓએ કહ્યું કે, “ના! આવું કદી ન થા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છેલ્લે મૃત્યુ પામનાર સ્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ઈસુએ તેઓની તરફ નજર કરી અને કહ્યું કે, “તો પછી આ લખાણનો શો અર્થ: ‘જે પથ્થરનો બાંધનારા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કાર કર્યો. તે જ ખૂણાનું મથાળું થય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બધા સાતે ભાઈઓ તેણીને પરણ્યા. તેથી જ્યારે મૃત્યુ પછી પુનરુંત્થનનો સમય આવશે, ત્યારે આ સ્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ની પત્ની થ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 વ્યક્તિ તે પથ્થર પર પડશે તેના ટુકડા થઈ જશે અને જો તે પથ્થર તમારા પર પડશે તો તે તમને કચ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સદૂકીઓને કહ્યું કે, “પૃથ્વી પર લોકો પર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જે લોકો મૃત્યુ પછી પુનરુંત્થાન થવા માટે યોગ્ય રીતે ન્યાયી ઠરશે અને આ જીવન પછી ફરી જીવશે. તે ન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માં તેઓ પરણ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 જીવન દરમ્યાન લોકો દેવદૂત જેવાં હોય છે અને તેઓનું કદી મૃત્યુ થતું નથી. તેઓ દેવના બાળકો છે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ઓ મૃત્યુમાંથી સજીવન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ૂસાએ સ્પષ્ટ બતાવ્યું છે કે લોકો મૃત્યુમાંથી ઊઠે છે. જ્યારે મૂસા બળતા ઝાડવામાં દેવ દર્શ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ંગનું વર્ણન કરે છે. ત્યારે તે પ્રભુને ‘ઈબ્રાહિમનો દેવ, ઈસહાકનો દેવ અને યાકૂબનો દેવ કહ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જો દેવ કહે કે તે તેઓના દેવ છે તો પછી આ માણસો ખરેખર મૃત્યુ પામેલા નથી. તે ફક્ત જીવતા લોકોનો જ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બધાં જ લોકો દેવના છે તે જીવત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કેટલાએક શાસ્ત્રીઓએ કહ્યું કે, “ઉપદેશક, તારો ઉત્તર ઘણો સાર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 પછી વધારે પ્રશ્રો ઈસુને પૂછવાની કોઈએ હિંમત કરી નહિ.(માથ્થી 22:41-46; માર્ક 12:35-37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છી ઈસુએ કહ્યું કે, “ખ્રિસ્ત દાઉદનો દીકરો છે એમ લોકો શા માટે કહ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ગીતશાસ્ત્રમાં દાઉદ પોતે કહે છે કે: ‘પ્રભુએ (દેવ) મારા પ્રભુને (ખ્રિસ્ત) કહ્યું કે: તું મારી જમ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એ બે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અને હું તારા શત્રુંઓને તારા કબજામાં મૂકીશ.’ ગીતસાસ્ત્ર 110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જો દાઉદ ખ્રિસ્તને તેના ‘પ્રભુ’ કહે તો પછી ખ્રિસ્ત દાઉદનો દીકરો કેવી રીતે થઈ શક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બધા લોકો ઈસુને ધ્યાનથી સાંભળતા હતા. ઈસુએ તેના શિષ્ય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“શાસ્ત્રીઓથી સાવધાન રહો. તેઓને કપડાં પહેરીને આજુબાજુ ફરીને માનવંતા દેખાડવાનું ગમે છે. બજાર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ળોએ તેઓને લોકો માન આપે તેમ તેઓ ઈચ્છે છે. તેઓ સભાસ્થાનોમાં, મુખ્ય મહત્વની બેઠકો મેળવવા ચા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જમણવારમાં પણ મહત્વની બેઠકો ચા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પણ તેઓ વિધવાઓના ઘર પડાવી લે છે. તેઓ લાંબી પ્રાર્થનાઓ કરીને તેઓની જાતે સારા દેખાવાનો પ્રયત્ન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દેવ આ લોકોને વિશેષ શિક્ષા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2026-10-20T03:43:53Z</dcterms:created>
  <dcterms:modified xsi:type="dcterms:W3CDTF">2026-10-20T03:43:53Z</dcterms:modified>
  <dc:title>લૂક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