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04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ே நீ பாடு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் கொடுத்தாரே பெலனளி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தேவன் செய்த நன்மை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 தீங்குக்கும் விலக்கி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ன் மணிபோல் கா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ங்காமல் உறங்காமல் எந்நேர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கில் இருந்து கா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க்கும் தெய்வ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்கின்ற தேவன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 முடியா பெலவீன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னை படுக்கை வியாதியி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ய்களையெல்லாம் சும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 விடுதலை த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ும் தெய்வ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் கொடுத்த தேவன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ாயிரம் ஆலோச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ருக்கத்தின் நேரம் கொடு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வ்வொரு நாளும் நான் நட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யும் அவரே காட்டின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 மேய்ப்ப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நடத்தும் தேவன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சுகம் எனக்குத்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தினமும் புது கிருபை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யுள் நாட்களை அன்றாட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்டி கொடுத்து கா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ைப் புகழ்ந்து பா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த செயலை நினைத்துப் பாரு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2026-09-17T00:16:22Z</dcterms:created>
  <dcterms:modified xsi:type="dcterms:W3CDTF">2026-09-17T00:16:22Z</dcterms:modified>
  <dc:title>துதிப் பாடல்கள் : 367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