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3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யமே நீ பாடு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கம் கொடுத்தாரே பெலனளி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தேவன் செய்த நன்மைக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 தீங்குக்கும் விலக்கி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ின் மணிபோல் கா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ங்காமல் உறங்காமல் எந்நேர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கில் இருந்து கா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க்கும் தெய்வ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ண்கின்ற தேவன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ங்க முடியா பெலவீன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தனை படுக்கை வியாதியின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ோய்களையெல்லாம் சுமந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 விடுதலை தந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ங்கும் தெய்வ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கம் கொடுத்த தேவன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ிரமாயிரம் ஆலோச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ருக்கத்தின் நேரம் கொடு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வ்வொரு நாளும் நான் நட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ையும் அவரே காட்டின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 மேய்ப்பர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ிநடத்தும் தேவன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் சுகம் எனக்குத் த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ுதினமும் புது கிருபை த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யுள் நாட்களை அன்றாட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ட்டி கொடுத்து கா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ைப் புகழ்ந்து பா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ய்த செயலை நினைத்துப் பாரு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2026-11-02T05:07:39Z</dcterms:created>
  <dcterms:modified xsi:type="dcterms:W3CDTF">2026-11-02T05:07:39Z</dcterms:modified>
  <dc:title>துதிப் பாடல்கள் : 367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