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Elisha said, Hear all of you the word of the LORD; Thus says the LORD, Tomorrow about this time shall a measure of fine flour be sold for a shekel, and two measures of barley for a shekel, in the gate of Samar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Elisha said, Hear all of you the word of the LORD; Thus says the LORD, Tomorrow about this time shall a measure of fine flour be sold for a shekel, and two measures of barley for a shekel, in the gate of Samar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Elisha said, Hear all of you the word of the LORD; Thus says the LORD, Tomorrow about this time shall a measure of fine flour be sold for a shekel, and two measures of barley for a shekel, in the gate of Samari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 lord on whose hand the king leaned answered the man of God, and said, Behold, if the LORD would make windows in heaven, might this thing be? And he said, Behold, you shall see it with yours eyes, but shall not eat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 lord on whose hand the king leaned answered the man of God, and said, Behold, if the LORD would make windows in heaven, might this thing be? And he said, Behold, you shall see it with yours eyes, but shall not eat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 lord on whose hand the king leaned answered the man of God, and said, Behold, if the LORD would make windows in heaven, might this thing be? And he said, Behold, you shall see it with yours eyes, but shall not eat thereo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were four leprous men at the entering in of the gate: and they said one to another, Why sit we here until we di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were four leprous men at the entering in of the gate: and they said one to another, Why sit we here until we di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rose up in the twilight, to go unto the camp of the Syrians: and when they were come to the uttermost part of the camp of Syria, behold, there was no man the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rose up in the twilight, to go unto the camp of the Syrians: and when they were come to the uttermost part of the camp of Syria, behold, there was no man the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they arose and fled in the twilight, and left their tents, and their horses, and their asses, even the camp as it was, and fled for their l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they arose and fled in the twilight, and left their tents, and their horses, and their asses, even the camp as it was, and fled for their l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they arose and fled in the twilight, and left their tents, and their horses, and their asses, even the camp as it was, and fled for their lif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said one to another, We do not well: this day is a day of good tidings, and we hold our peace: if we tarry till the morning light, some mischief will come upon us: now therefore come, that we may go and tell the king's househol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said one to another, We do not well: this day is a day of good tidings, and we hold our peace: if we tarry till the morning light, some mischief will come upon us: now therefore come, that we may go and tell the king's househol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said one to another, We do not well: this day is a day of good tidings, and we hold our peace: if we tarry till the morning light, some mischief will come upon us: now therefore come, that we may go and tell the king's househol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called the porters; and they told it to the king's house withi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called the porters; and they told it to the king's house withi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his servants answered and said, Let some take, I pray you, five of the horses that remain, which are left in the city, (behold, they are as all the multitude of Israel that are left in it: behold, I say, they are even as all the multitude of the Israelites that are consumed:) and let us send and se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his servants answered and said, Let some take, I pray you, five of the horses that remain, which are left in the city, (behold, they are as all the multitude of Israel that are left in it: behold, I say, they are even as all the multitude of the Israelites that are consumed:) and let us send and se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his servants answered and said, Let some take, I pray you, five of the horses that remain, which are left in the city, (behold, they are as all the multitude of Israel that are left in it: behold, I say, they are even as all the multitude of the Israelites that are consumed:) and let us send and se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took therefore two chariot horses; and the king sent after the host of the Syrians, saying, Go and se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took therefore two chariot horses; and the king sent after the host of the Syrians, saying, Go and se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went after them unto Jordan: and, lo, all the way was full of garments and vessels, which the Syrians had cast away in their haste. And the messengers returned, and told the k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went after them unto Jordan: and, lo, all the way was full of garments and vessels, which the Syrians had cast away in their haste. And the messengers returned, and told the k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went after them unto Jordan: and, lo, all the way was full of garments and vessels, which the Syrians had cast away in their haste. And the messengers returned, and told the k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went out, and spoiled the tents of the Syrians. So a measure of fine flour was sold for a shekel, and two measures of barley for a shekel, according to the word of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went out, and spoiled the tents of the Syrians. So a measure of fine flour was sold for a shekel, and two measures of barley for a shekel, according to the word of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went out, and spoiled the tents of the Syrians. So a measure of fine flour was sold for a shekel, and two measures of barley for a shekel, according to the word of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appointed the lord on whose hand he leaned to have the charge of the gate: and the people trode upon him in the gate, and he died, as the man of God had said, who spoke when the king came down to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appointed the lord on whose hand he leaned to have the charge of the gate: and the people trode upon him in the gate, and he died, as the man of God had said, who spoke when the king came down to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appointed the lord on whose hand he leaned to have the charge of the gate: and the people trode upon him in the gate, and he died, as the man of God had said, who spoke when the king came down to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the man of God had spoken to the king, saying, Two measures of barley for a shekel, and a measure of fine flour for a shekel, shall be tomorrow about this time in the gate of Samar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the man of God had spoken to the king, saying, Two measures of barley for a shekel, and a measure of fine flour for a shekel, shall be tomorrow about this time in the gate of Samar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at lord answered the man of God, and said, Now, behold, if the LORD should make windows in heaven, might such a thing be? And he said, Behold, you shall see it with yours eyes, but shall not eat thereof.]]></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at lord answered the man of God, and said, Now, behold, if the LORD should make windows in heaven, might such a thing be? And he said, Behold, you shall see it with yours eyes, but shall not eat thereof.]]></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at lord answered the man of God, and said, Now, behold, if the LORD should make windows in heaven, might such a thing be? And he said, Behold, you shall see it with yours eyes, but shall not eat thereof.]]></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it fell out unto him: for the people trode upon him in the gate, and he di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it fell out unto him: for the people trode upon him in the gate, and he di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எலிசா: கர்த்தருடைய வார்த்தையைக் கேளுங்கள்; நாளை இந்நேரத்தில் சமாரியாவின் வாசலி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ல் கோதுமை மா ஒரு சேக்கலுக்கும், இரண்டு மரக்கால் வாற்கோதுமை ஒரு சேக்கலுக்கும் விற்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ராஜாவுக்குக் கைலாகு கொடுக்கிற பிரதானி ஒருவன் தேவனுடைய மனுஷனுக்குப் பிரதியுத்தரமாக: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வானத்திலே மதகுகளை உண்டாக்கினாலும் இப்படி நடக்குமா என்றான். அதற்கு அவன்: உன்னுடைய கண்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ண்பாய்; ஆனாலும் அதிலே சாப்பிடமாட்டா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ஷ்டரோகிகளான நாலுபேர் ஒலிமுகவாசலில் இருந்தார்கள்; அவர்கள் ஒருவரை ஒருவர் நோக்கி: நா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சாகவேண்டிய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ட்டணத்திற்குள் போவோமென்றாலும் பட்டணத்தில் பஞ்சம் உண்டாயிருக்கிறதினால் அங்கே சாவோம்; நா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லும் சாவோம்; ஆகையால் இப்பொழுது சீரியருடைய இராணுவத்திற்குப் போவோம் வாருங்கள்; அவர்கள்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த்தால் பிழைக்கிறோம்; நம்மைக் கொன்றால் சாகிறோ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ரியருடைய இராணுவத்திற்குப் போக இருட்டோடே எழுந்திருந்து, சீரியருடைய பாளயத்தின் முன்னணி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அங்கே ஒருவ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ண்டவர் சீரியரின் இராணுவத்திற்கு இரதங்களின் இரைச்சலையும், குதிரைகளின் இரைச்சலையும்,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ன் இரைச்சலையும் கேட்கப் பண்ணினதினால், அவர்கள் ஒருவரை ஒருவர் நோக்கி: இதோ, ந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 வர, இஸ்ரவேலின் ராஜா ஏத்தியரின் ராஜாக்களையும் எகிப்தியரின் ராஜாக்களையும் நமக்கு விரோத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 பொருத்தினா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ருட்டோடே எழுந்திருந்து ஓடிப்போய், தங்கள் கூடாரங்களையும் தங்கள் குதிரைகளையும் தங்கள் கழு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பாளயத்தையும் அவைகள் இருந்த பிரகாரமாக விட்டு, தங்கள் பிராணன்மாத்திரம் தப்பு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க் குஷ்டரோகிகள் பாளயத்தின் முன்னணிமட்டும் வந்தபோது, ஒரு கூடாரத்திற்குள்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க் குடித்து, அதிலிருந்து வெள்ளியையும் பொன்னையும் வஸ்திரங்களையும் எடுத்துக் கொண்டு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வைத்து, திரும்பிவந்து, வேறொரு கூடாரத்திற்குள் பிரவேசித்து, அதிலிருந்து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போய் ஒளித்து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அவர்கள் ஒருவரை ஒருவர் நோக்கி: நாம் செய்கிறது நியாயமல்ல, இந்நாள் நற்செய்தி அறி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 நாம் மவுனமாயிருந்து, பொழுது விடியுமட்டும் காத்திருந்தால் குற்றம் நம்மேல் சுமரும்;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 போய் ராஜாவின் அரமனையாருக்கு இதை அறிவிப்போம் வாரு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அவர்கள் வந்து, பட்டணத்து வாசல் காவலாளனை நோக்கிக் கூப்பிட்டு: நாங்கள் சீரி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த்திற்குப் போய்வந்தோம்; அங்கே ஒருவரும் இல்லை, ஒரு மனுஷனுடைய சத்தமும் இல்லை, கட்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ம் கட்டியிருக்கிற கழுதைகளும், கூடாரங்களும் இருந்தபிரகாரம் இருக்கிறது என்று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ன் வாசல்காக்கிற மற்றவர்களைக் கூப்பிட்டான்; அவர்கள் உள்ளே போய் ராஜாவின் அரமனை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இராஜா இராத்திரியில் எழுந்து, தன் ஊழியக்காரரை நோக்கி: சீரியர் நமக்குச் செய்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 உங்களுக்குத் தெரியப்படுத்துகிறேன்; நாம் பட்டினியாயிருக்கிறோம்; என்று அவர்கள்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நாம் பட்டணத்திலிருந்து புறப்பட்டுப்போனால் நம்மை உயிரோடே பிடித்துக்கொண்டு பட்டணத்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லாம் என்று எண்ணி, அவர்கள் பாளயத்தை விட்டுப் புறப்பட்டு வெளியில் ஒளி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ஊழியக்காரரில் ஒருவன் பிரதியுத்தரமாக: இங்கே மீதியான குதிரைகளில் ஐந்து குதிரைகளைக் கொண்டு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 கொடும்; இதோ, இங்கே மீதியான இஸ்ரவேலின் சகல ஏராளத்திலும், மாண்டுபோன இஸ்ரவேலி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லும், அவைகள்; மாத்திரம் மீந்திருக்கிறது; அவைகளை நாம் அனுப்பிப்பார்ப்போ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இரண்டு இரதக் குதிரைகளைக் கொண்டுவந்தார்கள்; ராஜா போய் வாருங்கள் என்று சொல்லி, சீரி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த் தொடர்ந்து போகும்படி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யோர்தான் மட்டும் அவர்களைப் பின் தொடர்ந்துபோனார்கள்; சீரியர் தீவிரித்து ஓடு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எறிந்து போட்ட வஸ்திரங்களாலும் தட்டு முட்டுகளாலும் வழியெல்லாம் நிறை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ப்பட்டவர்கள் திரும்பிவந்து ராஜாவுக்கு அதை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ஜனங்கள் புறப்பட்டு, சீரியரின் பாளயத்தைக் கொள்ளையிட்டார்கள்;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ஒரு மரக்கால் கோதுமை மா ஒரு சேக்கலுக்கும், இரண்டு மரக்கால் வாற்கோது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லுக்கும் விற்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ராஜா தனக்குக் கைலாகுகொடுக்கிற அந்தப் பிரதானியை ஒலிமுகவாசலில் விசாரிப்பாயி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ந்தான்; ஒலிமுகவாசலிலே ஜனங்கள் அவனை நெருங்கி மிதித்ததினாலே, ராஜா தேவனுடைய மனுஷ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போது சொல்லியிருந்தபடியே, அவன்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ரண்டு மரக்கால் வாற்கோதுமை ஒரு சேக்கலுக்கும், நாளை இந்நேரத்திலே சமாரியாவின் ஒலிமுக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ம் என்று தேவனுடைய மனுஷன் ராஜாவோடே சொன்னதின்படியே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அந்தப் பிரதானி தேவனுடைய மனுஷனுக்குப் பிரதியுத்தரமாக: இதோ, கர்த்தர் வானத்திலே ம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லும், இந்த வார்த்தையின் படி நடக்குமா என்று சொல்ல; இவன், இதோ, உன்னுடைய கண்களினாலே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ய், ஆனாலும் அதிலே சாப்பிடமாட்டா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ப் பிரகாரமாகத்தானே அவனுக்கு நடந்தது; ஒலிமுகவாசலிலே ஜனங்கள் அவனை நெருங்கி மிதித்த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2026-11-02T10:52:41Z</dcterms:created>
  <dcterms:modified xsi:type="dcterms:W3CDTF">2026-11-02T10:52:41Z</dcterms:modified>
  <dc:title>2 இராஜாக்கள்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