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presProps" Target="presProps.xml"/>
  <Relationship Id="rId64" Type="http://schemas.openxmlformats.org/officeDocument/2006/relationships/viewProps" Target="viewProps.xml"/>
  <Relationship Id="rId65"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Then Elisha said, Hear all of you the word of the LORD; Thus says the LORD, Tomorrow about this time shall a measure of fine flour be sold for a shekel, and two measures of barley for a shekel, in the gate of Samaria.]]></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Then Elisha said, Hear all of you the word of the LORD; Thus says the LORD, Tomorrow about this time shall a measure of fine flour be sold for a shekel, and two measures of barley for a shekel, in the gate of Samaria.]]></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Then Elisha said, Hear all of you the word of the LORD; Thus says the LORD, Tomorrow about this time shall a measure of fine flour be sold for a shekel, and two measures of barley for a shekel, in the gate of Samaria.]]></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Then a lord on whose hand the king leaned answered the man of God, and said, Behold, if the LORD would make windows in heaven, might this thing be? And he said, Behold, you shall see it with yours eyes, but shall not eat thereof.]]></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Then a lord on whose hand the king leaned answered the man of God, and said, Behold, if the LORD would make windows in heaven, might this thing be? And he said, Behold, you shall see it with yours eyes, but shall not eat thereof.]]></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Then a lord on whose hand the king leaned answered the man of God, and said, Behold, if the LORD would make windows in heaven, might this thing be? And he said, Behold, you shall see it with yours eyes, but shall not eat thereof.]]></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there were four leprous men at the entering in of the gate: and they said one to another, Why sit we here until we die?]]></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there were four leprous men at the entering in of the gate: and they said one to another, Why sit we here until we die?]]></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If we say, We will enter into the city, then the famine is in the city, and we shall die there: and if we sit still here, we die also. Now therefore come, and let us fall unto the host of the Syrians: if they save us alive, we shall live; and if they kill us, we shall but die.]]></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If we say, We will enter into the city, then the famine is in the city, and we shall die there: and if we sit still here, we die also. Now therefore come, and let us fall unto the host of the Syrians: if they save us alive, we shall live; and if they kill us, we shall but die.]]></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If we say, We will enter into the city, then the famine is in the city, and we shall die there: and if we sit still here, we die also. Now therefore come, and let us fall unto the host of the Syrians: if they save us alive, we shall live; and if they kill us, we shall but die.]]></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they rose up in the twilight, to go unto the camp of the Syrians: and when they were come to the uttermost part of the camp of Syria, behold, there was no man there.]]></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they rose up in the twilight, to go unto the camp of the Syrians: and when they were come to the uttermost part of the camp of Syria, behold, there was no man there.]]></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For the LORD had made the host of the Syrians to hear a noise of chariots, and a noise of horses, even the noise of a great host: and they said one to another, Lo, the king of Israel has hired against us the kings of the Hittites, and the kings of the Egyptians, to come upon us.]]></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For the LORD had made the host of the Syrians to hear a noise of chariots, and a noise of horses, even the noise of a great host: and they said one to another, Lo, the king of Israel has hired against us the kings of the Hittites, and the kings of the Egyptians, to come upon us.]]></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For the LORD had made the host of the Syrians to hear a noise of chariots, and a noise of horses, even the noise of a great host: and they said one to another, Lo, the king of Israel has hired against us the kings of the Hittites, and the kings of the Egyptians, to come upon us.]]></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For the LORD had made the host of the Syrians to hear a noise of chariots, and a noise of horses, even the noise of a great host: and they said one to another, Lo, the king of Israel has hired against us the kings of the Hittites, and the kings of the Egyptians, to come upon us.]]></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Wherefore they arose and fled in the twilight, and left their tents, and their horses, and their asses, even the camp as it was, and fled for their life.]]></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Wherefore they arose and fled in the twilight, and left their tents, and their horses, and their asses, even the camp as it was, and fled for their life.]]></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Wherefore they arose and fled in the twilight, and left their tents, and their horses, and their asses, even the camp as it was, and fled for their life.]]></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when these lepers came to the uttermost part of the camp, they went into one tent, and did eat and drink, and carried thence silver, and gold, and raiment, and went and hid it; and came again, and entered into another tent, and carried thence also, and went and hid it.]]></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when these lepers came to the uttermost part of the camp, they went into one tent, and did eat and drink, and carried thence silver, and gold, and raiment, and went and hid it; and came again, and entered into another tent, and carried thence also, and went and hid it.]]></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when these lepers came to the uttermost part of the camp, they went into one tent, and did eat and drink, and carried thence silver, and gold, and raiment, and went and hid it; and came again, and entered into another tent, and carried thence also, and went and hid it.]]></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when these lepers came to the uttermost part of the camp, they went into one tent, and did eat and drink, and carried thence silver, and gold, and raiment, and went and hid it; and came again, and entered into another tent, and carried thence also, and went and hid it.]]></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Then they said one to another, We do not well: this day is a day of good tidings, and we hold our peace: if we tarry till the morning light, some mischief will come upon us: now therefore come, that we may go and tell the king's household.]]></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Then they said one to another, We do not well: this day is a day of good tidings, and we hold our peace: if we tarry till the morning light, some mischief will come upon us: now therefore come, that we may go and tell the king's household.]]></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Then they said one to another, We do not well: this day is a day of good tidings, and we hold our peace: if we tarry till the morning light, some mischief will come upon us: now therefore come, that we may go and tell the king's household.]]></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So they came and called unto the gate keeper of the city: and they told them, saying, We came to the camp of the Syrians, and, behold, there was no man there, neither voice of man, but horses tied, and asses tied, and the tents as they were.]]></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So they came and called unto the gate keeper of the city: and they told them, saying, We came to the camp of the Syrians, and, behold, there was no man there, neither voice of man, but horses tied, and asses tied, and the tents as they were.]]></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So they came and called unto the gate keeper of the city: and they told them, saying, We came to the camp of the Syrians, and, behold, there was no man there, neither voice of man, but horses tied, and asses tied, and the tents as they were.]]></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So they came and called unto the gate keeper of the city: and they told them, saying, We came to the camp of the Syrians, and, behold, there was no man there, neither voice of man, but horses tied, and asses tied, and the tents as they were.]]></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he called the porters; and they told it to the king's house within.]]></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he called the porters; and they told it to the king's house within.]]></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the king arose in the night, and said unto his servants, I will now show you what the Syrians have done to us. They know that we be hungry; therefore are they gone out of the camp to hide themselves in the field, saying, When they come out of the city, we shall catch them alive, and get into the city.]]></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the king arose in the night, and said unto his servants, I will now show you what the Syrians have done to us. They know that we be hungry; therefore are they gone out of the camp to hide themselves in the field, saying, When they come out of the city, we shall catch them alive, and get into the city.]]></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the king arose in the night, and said unto his servants, I will now show you what the Syrians have done to us. They know that we be hungry; therefore are they gone out of the camp to hide themselves in the field, saying, When they come out of the city, we shall catch them alive, and get into the city.]]></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the king arose in the night, and said unto his servants, I will now show you what the Syrians have done to us. They know that we be hungry; therefore are they gone out of the camp to hide themselves in the field, saying, When they come out of the city, we shall catch them alive, and get into the city.]]></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the king arose in the night, and said unto his servants, I will now show you what the Syrians have done to us. They know that we be hungry; therefore are they gone out of the camp to hide themselves in the field, saying, When they come out of the city, we shall catch them alive, and get into the city.]]></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one of his servants answered and said, Let some take, I pray you, five of the horses that remain, which are left in the city, (behold, they are as all the multitude of Israel that are left in it: behold, I say, they are even as all the multitude of the Israelites that are consumed:) and let us send and see.]]></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one of his servants answered and said, Let some take, I pray you, five of the horses that remain, which are left in the city, (behold, they are as all the multitude of Israel that are left in it: behold, I say, they are even as all the multitude of the Israelites that are consumed:) and let us send and see.]]></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one of his servants answered and said, Let some take, I pray you, five of the horses that remain, which are left in the city, (behold, they are as all the multitude of Israel that are left in it: behold, I say, they are even as all the multitude of the Israelites that are consumed:) and let us send and see.]]></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They took therefore two chariot horses; and the king sent after the host of the Syrians, saying, Go and see.]]></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They took therefore two chariot horses; and the king sent after the host of the Syrians, saying, Go and see.]]></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they went after them unto Jordan: and, lo, all the way was full of garments and vessels, which the Syrians had cast away in their haste. And the messengers returned, and told the king.]]></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they went after them unto Jordan: and, lo, all the way was full of garments and vessels, which the Syrians had cast away in their haste. And the messengers returned, and told the king.]]></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they went after them unto Jordan: and, lo, all the way was full of garments and vessels, which the Syrians had cast away in their haste. And the messengers returned, and told the king.]]></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the people went out, and spoiled the tents of the Syrians. So a measure of fine flour was sold for a shekel, and two measures of barley for a shekel, according to the word of the LORD.]]></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the people went out, and spoiled the tents of the Syrians. So a measure of fine flour was sold for a shekel, and two measures of barley for a shekel, according to the word of the LORD.]]></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the people went out, and spoiled the tents of the Syrians. So a measure of fine flour was sold for a shekel, and two measures of barley for a shekel, according to the word of the LORD.]]></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the king appointed the lord on whose hand he leaned to have the charge of the gate: and the people trode upon him in the gate, and he died, as the man of God had said, who spoke when the king came down to him.]]></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the king appointed the lord on whose hand he leaned to have the charge of the gate: and the people trode upon him in the gate, and he died, as the man of God had said, who spoke when the king came down to him.]]></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the king appointed the lord on whose hand he leaned to have the charge of the gate: and the people trode upon him in the gate, and he died, as the man of God had said, who spoke when the king came down to him.]]></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it came to pass as the man of God had spoken to the king, saying, Two measures of barley for a shekel, and a measure of fine flour for a shekel, shall be tomorrow about this time in the gate of Samaria:]]></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it came to pass as the man of God had spoken to the king, saying, Two measures of barley for a shekel, and a measure of fine flour for a shekel, shall be tomorrow about this time in the gate of Samaria:]]></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that lord answered the man of God, and said, Now, behold, if the LORD should make windows in heaven, might such a thing be? And he said, Behold, you shall see it with yours eyes, but shall not eat thereof.]]></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that lord answered the man of God, and said, Now, behold, if the LORD should make windows in heaven, might such a thing be? And he said, Behold, you shall see it with yours eyes, but shall not eat thereof.]]></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that lord answered the man of God, and said, Now, behold, if the LORD should make windows in heaven, might such a thing be? And he said, Behold, you shall see it with yours eyes, but shall not eat thereof.]]></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so it fell out unto him: for the people trode upon him in the gate, and he died.]]></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so it fell out unto him: for the people trode upon him in the gate, and he died.]]></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715731"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2 இராஜாக்கள் : 7]]></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அப்பொழுது எலிசா: கர்த்தருடைய வார்த்தையைக் கேளுங்கள்; நாளை இந்நேரத்தில் சமாரியாவின் வாசலிலே ஒ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7]]></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ரக்கால் கோதுமை மா ஒரு சேக்கலுக்கும், இரண்டு மரக்கால் வாற்கோதுமை ஒரு சேக்கலுக்கும் விற்கப்ப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7]]></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 கர்த்தர் சொல்லுகிறார்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7]]></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அப்பொழுது ராஜாவுக்குக் கைலாகு கொடுக்கிற பிரதானி ஒருவன் தேவனுடைய மனுஷனுக்குப் பிரதியுத்தரமாக: இ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7]]></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ர் வானத்திலே மதகுகளை உண்டாக்கினாலும் இப்படி நடக்குமா என்றான். அதற்கு அவன்: உன்னுடைய கண்களினா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7]]></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தைக் காண்பாய்; ஆனாலும் அதிலே சாப்பிடமாட்டாய்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குஷ்டரோகிகளான நாலுபேர் ஒலிமுகவாசலில் இருந்தார்கள்; அவர்கள் ஒருவரை ஒருவர் நோக்கி: நாம் இங்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7]]></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ந்து சாகவேண்டியது எ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7]]></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பட்டணத்திற்குள் போவோமென்றாலும் பட்டணத்தில் பஞ்சம் உண்டாயிருக்கிறதினால் அங்கே சாவோம்; நாம் இங்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7]]></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ந்தாலும் சாவோம்; ஆகையால் இப்பொழுது சீரியருடைய இராணுவத்திற்குப் போவோம் வாருங்கள்; அவர்கள் நம்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7]]></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யிரோடே வைத்தால் பிழைக்கிறோம்; நம்மைக் கொன்றால் சாகிறோம் என்று சொ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7]]></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சீரியருடைய இராணுவத்திற்குப் போக இருட்டோடே எழுந்திருந்து, சீரியருடைய பாளயத்தின் முன்னணியி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7]]></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ந்தார்கள்; அங்கே ஒருவருமி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7]]></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ஆண்டவர் சீரியரின் இராணுவத்திற்கு இரதங்களின் இரைச்சலையும், குதிரைகளின் இரைச்சலையும், ம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7]]></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ணுவத்தின் இரைச்சலையும் கேட்கப் பண்ணினதினால், அவர்கள் ஒருவரை ஒருவர் நோக்கி: இதோ, நம்மிட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7]]></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க்கு வர, இஸ்ரவேலின் ராஜா ஏத்தியரின் ராஜாக்களையும் எகிப்தியரின் ராஜாக்களையும் நமக்கு விரோதமா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லி பொருத்தினான் என்று சொ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7]]></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இருட்டோடே எழுந்திருந்து ஓடிப்போய், தங்கள் கூடாரங்களையும் தங்கள் குதிரைகளையும் தங்கள் கழுதைகளை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7]]></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ங்கள் பாளயத்தையும் அவைகள் இருந்த பிரகாரமாக விட்டு, தங்கள் பிராணன்மாத்திரம் தப்பும்ப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7]]></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ஓடிப்போ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7]]></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அந்தக் குஷ்டரோகிகள் பாளயத்தின் முன்னணிமட்டும் வந்தபோது, ஒரு கூடாரத்திற்குள் பிரவேசி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7]]></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சித்துக் குடித்து, அதிலிருந்து வெள்ளியையும் பொன்னையும் வஸ்திரங்களையும் எடுத்துக் கொண்டு போ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7]]></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ஒளித்துவைத்து, திரும்பிவந்து, வேறொரு கூடாரத்திற்குள் பிரவேசித்து, அதிலிருந்தும் அப்ப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7]]></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டுத்துக்கொண்டு போய் ஒளித்து வை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7]]></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பின்பு அவர்கள் ஒருவரை ஒருவர் நோக்கி: நாம் செய்கிறது நியாயமல்ல, இந்நாள் நற்செய்தி அறிவி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7]]></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ள்; நாம் மவுனமாயிருந்து, பொழுது விடியுமட்டும் காத்திருந்தால் குற்றம் நம்மேல் சுமரும்; இப்போது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7]]></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ம் போய் ராஜாவின் அரமனையாருக்கு இதை அறிவிப்போம் வாருங்கள் எ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7]]></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அப்படியே அவர்கள் வந்து, பட்டணத்து வாசல் காவலாளனை நோக்கிக் கூப்பிட்டு: நாங்கள் சீரியரி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7]]></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ளயத்திற்குப் போய்வந்தோம்; அங்கே ஒருவரும் இல்லை, ஒரு மனுஷனுடைய சத்தமும் இல்லை, கட்டியிருக்கி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7]]></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திரைகளும் கட்டியிருக்கிற கழுதைகளும், கூடாரங்களும் இருந்தபிரகாரம் இருக்கிறது என்று அவர்களுக்கு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7]]></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ன்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7]]></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அப்பொழுது அவன் வாசல்காக்கிற மற்றவர்களைக் கூப்பிட்டான்; அவர்கள் உள்ளே போய் ராஜாவின் அரமனையாரு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7]]></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தை அறிவித்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7]]></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அப்பொழுது இராஜா இராத்திரியில் எழுந்து, தன் ஊழியக்காரரை நோக்கி: சீரியர் நமக்குச் செய்கி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7]]></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யத்தை உங்களுக்குத் தெரியப்படுத்துகிறேன்; நாம் பட்டினியாயிருக்கிறோம்; என்று அவர்கள் அறி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7]]></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கையால் நாம் பட்டணத்திலிருந்து புறப்பட்டுப்போனால் நம்மை உயிரோடே பிடித்துக்கொண்டு பட்டணத்திற்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7]]></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வேசிக்கலாம் என்று எண்ணி, அவர்கள் பாளயத்தை விட்டுப் புறப்பட்டு வெளியில் ஒளித்து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7]]></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ண்டிருக்கிறார்கள்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7]]></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அவன் ஊழியக்காரரில் ஒருவன் பிரதியுத்தரமாக: இங்கே மீதியான குதிரைகளில் ஐந்து குதிரைகளைக் கொண்டுபோ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7]]></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த்தரவு கொடும்; இதோ, இங்கே மீதியான இஸ்ரவேலின் சகல ஏராளத்திலும், மாண்டுபோன இஸ்ரவேலின் சக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7]]></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டத்திலும், அவைகள்; மாத்திரம் மீந்திருக்கிறது; அவைகளை நாம் அனுப்பிப்பார்ப்போம்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7]]></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அப்படியே இரண்டு இரதக் குதிரைகளைக் கொண்டுவந்தார்கள்; ராஜா போய் வாருங்கள் என்று சொல்லி, சீரியரி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7]]></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ணுவத்தைத் தொடர்ந்து போகும்படி அனுப்பி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7]]></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அவர்கள் யோர்தான் மட்டும் அவர்களைப் பின் தொடர்ந்துபோனார்கள்; சீரியர் தீவிரித்து ஓடுகையி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7]]></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 எறிந்து போட்ட வஸ்திரங்களாலும் தட்டு முட்டுகளாலும் வழியெல்லாம் நிறைந்தி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7]]></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னுப்பப்பட்டவர்கள் திரும்பிவந்து ராஜாவுக்கு அதை அறிவித்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7]]></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அப்பொழுது ஜனங்கள் புறப்பட்டு, சீரியரின் பாளயத்தைக் கொள்ளையிட்டார்கள்; கர்த்தரு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7]]></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த்தையின்படியே, ஒரு மரக்கால் கோதுமை மா ஒரு சேக்கலுக்கும், இரண்டு மரக்கால் வாற்கோதுமை ஒ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7]]></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க்கலுக்கும் விற்கப்பட்ட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7]]></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ராஜா தனக்குக் கைலாகுகொடுக்கிற அந்தப் பிரதானியை ஒலிமுகவாசலில் விசாரிப்பாயிருக்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7]]></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டளையிட்டிருந்தான்; ஒலிமுகவாசலிலே ஜனங்கள் அவனை நெருங்கி மிதித்ததினாலே, ராஜா தேவனுடைய மனுஷனிட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7]]></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ந்தபோது சொல்லியிருந்தபடியே, அவன் செத்துப்போ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7]]></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இரண்டு மரக்கால் வாற்கோதுமை ஒரு சேக்கலுக்கும், நாளை இந்நேரத்திலே சமாரியாவின் ஒலிமுகவாச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7]]></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ற்கும் என்று தேவனுடைய மனுஷன் ராஜாவோடே சொன்னதின்படியே நட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7]]></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அதற்கு அந்தப் பிரதானி தேவனுடைய மனுஷனுக்குப் பிரதியுத்தரமாக: இதோ, கர்த்தர் வானத்திலே மதகு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7]]></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ண்டாக்கினாலும், இந்த வார்த்தையின் படி நடக்குமா என்று சொல்ல; இவன், இதோ, உன்னுடைய கண்களினாலே அதை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7]]></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ண்பாய், ஆனாலும் அதிலே சாப்பிடமாட்டாய்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7]]></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அந்தப் பிரகாரமாகத்தானே அவனுக்கு நடந்தது; ஒலிமுகவாசலிலே ஜனங்கள் அவனை நெருங்கி மிதித்ததினாலே அ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7]]></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த்துப் போ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7]]></a:t>
            </a:r>
          </a:p>
        </p:txBody>
      </p:sp>
    </p:spTree>
  </p:cSld>
  <p:clrMapOvr>
    <a:masterClrMapping/>
  </p:clrMapOvr>
</p:sld>
</file>

<file path=ppt/theme/theme1.xml><?xml version="1.0" encoding="utf-8"?>
<a:theme xmlns:a="http://schemas.openxmlformats.org/drawingml/2006/main" name="Theme51">
  <a:themeElements>
    <a:clrScheme name="Theme5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1">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2026-09-18T02:44:18Z</dcterms:created>
  <dcterms:modified xsi:type="dcterms:W3CDTF">2026-09-18T02:44:18Z</dcterms:modified>
  <dc:title>2 இராஜாக்கள் : 7</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