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ெலனாகிய கர்த்தாவே, உம்மில் அன்புகூர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திக்குப் பாத்திரராகிய கர்த்தரை நோக்கிக் கூப்பிடுவேன்; அதனால் என் சத்துருக்களுக்கு நீங்கலாக்கி இரட்சிக்கப்ப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க்கட்டுகள் என்னைச் சுற்றிக்கொண்டது; துர்ச்சனப்பிரவாகம் என்னைப் பயப்படுத்தி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தாளக்கட்டுகள் என்னைச் சூழ்ந்துகொண்டது; மரணக்கண்ணிகள் என்மேல்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ந்நிதியில் போய், அவர் செவிகளில் ஏற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ந்நிதியில் போய், அவர் செவிகளில் ஏற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ூமி அசைந்து அதிர்ந்தது, அவர் கோபங்கொண்டபடியால் பர்வதங்களின் அஸ்திபாரங்கள் குலுங்கி அசை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ாசியிலிருந்து புகை எழும்பிற்று, அவர் வாயிலிருந்து பட்சிக்கிற அக்கினி புறப்பட்டது; அதனால் தழல் மூண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ங்களைத் தாழ்த்தி இறங்கினார்; அவர் பாதங்களின்கீழ் காரிருள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ேருபீன்மேல் ஏறி வேகமாய்ச் சென்றார்; காற்றின் செட்டைகளைக்கொண்டு பற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 கூடாரமாக்க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 கூடாரமாக்க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சந்நிதிப் பிரகாசத்தினால் அவருடைய மேகங்கள் பறந்து விலகிற்று, கல்மழையும் நெருப்புத்தழலும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 நெருப்புத்தழலும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்முடைய அம்புகளை எய்து, அவர்களைச் சிதறடித்தார்; மின்னல்களைப் பிரயோகித்து, அவர்களைக் கலங்கப்பண்ண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 தண்ணீர்கள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 தண்ணீர்கள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த்திலிருந்து அவர் கை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ிலும் அதிக பலவான்களாயிருந்த என் பலத்த சத்துருவுக்கும் என்னைப் பகைக்கிறவர்களுக்கும் என்னை விடுவ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பத்துநாளில் எனக்கு எதிரிட்டு வந்தார்கள்; கர்த்தர் எனக்கு ஆதரவாயிரு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விசாலமான இடத்திலே என்னைக் கொண்டுவந்து, என்மேல் பிரியமாயிருந்தபடியால், என்னைத் தப்புவ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 நீதிக்குத்தக்கதாக எனக்குப் பதிலளித்தார்; என் கைகளின் சுத்தத்திற்குத்தக்கதாக எனக்குச் சரிக்கட்ட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வழிகளைக் கைக்கொண்டுவந்தேன்; நான் என் தேவனுக்குத் துரோகம்பண்ணின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நியாயங்களையெல்லாம் எனக்கு முன்பாக நிறுத்தினேன்; அவருடைய பிரமாணங்களை நான் தள்ளிப்போட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முன்பாக நான் மனவுண்மையாயிருந்து, என் துர்க்குணத்துக்கு என்னை விலக்கிக் காத்துக்கொ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 தக்கதாக எனக்குப் பலனள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 தக்கதாக எனக்குப் பலனள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யவுள்ளவனுக்கு நீர் தயவுள்ளவராகவும், உத்தமனுக்கு நீர் உத்தமராகவு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ுனிதனுக்கு நீர் புனிதராகவும், மாறுபாடுள்ளவனுக்கு நீர் மாறுபடுகிறவராகவும் தோன்றுவ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என் சத்தத்தைக் கேட்டவுடனே எனக்குக் கீழ்ப்படிகிறார்கள்; அந்நியரும் எனக்கு இச்சகம்பேசி அடங்க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ரீர் சிறுமைப்பட்ட ஜனத்தை இரட்சிப்பீர்; மேட்டிமையான கண்களைத் தாழ்த்துவ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என் விளக்கை ஏற்றுவீர்; என் தேவனாகிய கர்த்தர் என் இருளை வெளிச்சமாக்க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ாலே நான் ஒரு சேனைக்குள் பாய்ந்துபோவேன்; என் தேவனாலே ஒரு மதிலைத் தாண்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 கேடகமாய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 கேடகம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ேயல்லாமல் தேவன் யார்? நம்முடைய தேவனையன்றிக் கன்மலையும் யார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முனைவிழுந்துபோய், தங்கள் அரண்களிலிருந்து தத்தளிப்பாய்ப் புறப்படு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லத்தால் இடைகட்டி, என் வழியைச் செவ்வைப்படுத்துகிறவர் தேவன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ஜீவனுள்ளவர்; என் கன்மலையானவர் துதிக்கப்படுவாராக; என் இரட்சிப்பின் தேவன் உயர்ந்திருப்பார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என் கால்களை மான்களுடைய கால்களைப்போலாக்கி, என்னுடைய உயர்தலங்களில் என்னை நிறுத்த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எனக்காகப் பழிக்குப் பழிவாங்கி ஜனங்களை எனக்குக் கீழ்ப்படுத்துகிற தேவனானவ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ெண்கல வில்லும் என் புயங்களால் வளையும்படி, என் கைகளை யுத்தத்திற்குப் பழக்குவி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நீர் உயர்த்தி கொடுமையான மனுஷனுக்கு என்னைத் தப்புவிக்கிற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நீர் உயர்த்தி கொடுமையான மனுஷனுக்கு என்னைத் தப்புவிக்கிற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 பாட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 பாட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கால்கள் வழுவாதபடிக்கு, நான் நடக்கிற வழியை அகலமாக்கினீ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சத்துருக்களைப் பின்தொடர்ந்து அவர்களைப் பிடிப்பேன்; அவர்களை நிர்மூலமாக்கும் வரைக்கும் திரும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ழுந்திருக்கமாட்டாதபடிக்கு, என் பாதங்களின்கீழ் விழத்தக்கதாக அவர்களை வெட்டின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ுத்தத்திற்கு நீர் என்னைப் பலத்தால் இடைகட்டி என்மேல் எழும்பினவர்களை என் கீழ் மடங்கப்பண்ணினீ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பகைஞரைச் சங்கரிக்கும்படியாக, என் சத்துருக்களின் பிடரியை எனக்கு ஒப்புக்கொடுத்தீ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 கூப்பிடு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 கூப்பிடு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 எறிந்துபோடு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 எறிந்துபோடு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ನನ್ನ ಬಲವಾಗಿರುವ ಓ ಕರ್ತನೇ, ನಾನು ನಿನ್ನನ್ನು ಪ್ರೀತ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ನನ್ನ ಬಂಡೆಯೂ ನನ್ನ ಕೋಟೆಯೂ ನನ್ನನ್ನು ತಪ್ಪಿಸು ವಾತನೂ ನನ್ನ ದೇವರೂ ನಾನು ಭರವಸವಿಡುವ ನನ್ನ ಬಲವ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ಾಣಿಯೂ ನನ್ನ ರಕ್ಷಣೆಯ ಕೊಂಬೂ ನನ್ನ ಉನ್ನತವಾದ ದುರ್ಗವ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್ತುತಿಸತಕ್ಕ ಕರ್ತನಿಗೆ ನಾನು ಮೊರೆಯಿಡುತ್ತೇನೆ; ಹೀಗೆ ನಾನು ನನ್ನ ಶತ್ರುಗಳೊಳಗಿಂದ ರಕ್ಷಿಸಲ್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ರಣದ ದುಃಖಗಳು ನನ್ನನ್ನು ಆವರಿಸಿಕೊಂಡವು, ಭಕ್ತಿಹೀನರ ಪ್ರವಾಹಗಳು ನನ್ನನ್ನು ಹೆದರ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ಾತಾಳದ ದುಃಖಗಳು ನನ್ನನ್ನು ಸುತ್ತಿಕೊಂಡವು; ಮರಣದ ನೇಣುಗಳು ನನ್ನನ್ನು ಸುತ್ತ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ಇಕ್ಕಟ್ಟಿನಲ್ಲಿ ಕರ್ತನನ್ನು ಬೇಡಿದೆನು; ನನ್ನ ದೇವರಿಗೆ ಮೊರೆಯಿಟ್ಟೆನು; ಆತನು ತನ್ನ ಮಂದಿರದೊಳಗ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ರವನ್ನು ಕೇಳಿದನು; ನನ್ನ ಮೊರೆಯು ಆತನ ಸನ್ನಿಧಿಗೂ ಆತನ ಕಿವಿಗಳಲ್ಲಿಯೂ ಮು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ಆತನು ಕೋಪಗೊಂಡಿದ್ದನು. ಭೂಮಿಯು ಕದಲಿ ಕಂಪಿಸಿತು; ಪರ್ವತಗಳ ಅಸ್ತಿವಾರಗಳು ಸಹ ನಡುಗಿ ಕದಲಿ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 ಮೂಗಿನಿಂದ ಹೊಗೆ ಎದ್ದು ಆತನ ಬಾಯಿಯೊಳಗಿಂದ ಬೆಂಕಿ ದಹಿಸಿತು; ಕೆಂಡಗಳು ಅದರಿಂದ ಉ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ಆಕಾಶ ಗಳನ್ನು ಬೊಗ್ಗಿಸಿ ಇಳಿದನು; ಆತನ ಪಾದಗಳ ಕೆಳಗೆ ಕಾರ್ಗತ್ತಲ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ಕೆರೂಬಿನ ಮೇಲೆ ಕೂತು ಹಾರಿದನು; ಹೌದು, ಗಾಳಿಯ ರೆಕ್ಕೆಗಳ ಮೇಲೆ ಹಾ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ತ್ತಲನ್ನು ತನಗೆ ಮರೆಯ ಸ್ಥಳವಾಗಿ ಯೂ ಕತ್ತಲಿನ ನೀರುಗಳನ್ನು ಆಕಾಶದ ಮಂದವಾದ ಮೋಡಗಳನ್ನು ತನ್ನ ಸುತ್ತ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ೇರೆಯಾಗಿಯೂ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 ಮುಂದಿದ್ದ ಪ್ರಕಾಶದಿಂದ ಆತನ ಮಂದವಾದ ಮೋಡಗಳೂ ಕಲ್ಮಳೆಗಳೂ ಉರಿಗೆಂಡ ಗಳೂ ಹಾದು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ಆಕಾಶಗಳಲ್ಲಿ ಗುಡುಗಿದನು; ಮಹೋನ್ನತನು ಕಲ್ಮಳೆಯಿಂದಲೂ ಉರಿಗೆಂಡಗಳಿಂದಲೂ ತನ್ನ ಶಬ್ದವನ್ನು ಕೊಟ್ಟನು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ೌದು, ತನ್ನ ಬಾಣಗಳನ್ನು ಕಳುಹಿಸಿ ಅವರನ್ನು ಚದುರಿಸಿದನು; ಮಿಂಚುಗಳನ್ನೆಸೆದು ಅವರನ್ನು ಗಲಿಬಿಲ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ಓ ಕರ್ತನೇ, ನಿನ್ನ ಗದರಿಕೆಯಿಂದಲೂ ನಿನ್ನ ಮೂಗಿನ ಶ್ವಾಸದ ಗಾಳಿಯಿಂದಲೂ ನೀರಿನ ಕಾಲುವೆಗಳ ನೆಲೆಯು ಕಾಣಬಂದು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್ತಿವಾರಗಳು ಬೈಲ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ಮೇಲಿನಿಂದ ಕಳುಹಿಸಿ ನನ್ನನ್ನು ಹಿಡಿದು ಬಹಳ ನೀರುಗಳೊಳಗಿಂದ ಎ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ು ನನ್ನನ್ನು ಬಲವುಳ್ಳ ಶತ್ರುವಿ ನಿಂದಲೂ ಹಗೆಮಾಡಿದವನಿಂದಲೂ ಬಿಡಿಸಿದನು; ಅವರು ನನಗಿಂತ ಬಲಿಷ್ಠ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ಆಪ ತ್ತಿನ ದಿವಸದಲ್ಲಿ ನನ್ನನ್ನು ಅವರು ಸುತ್ತಿಕೊಂಡರು; ಆದರೆ ಕರ್ತನು ನನ್ನ ಆಧಾರ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ು ನನ್ನನ್ನು ವಿಶಾಲಸ್ಥಳಕ್ಕೆ ತಂದು ನನ್ನನ್ನು ತಪ್ಪಿಸಿಬಿಟ್ಟನು. ಯಾಕಂದರೆ ಆತನು ನನ್ನಲ್ಲಿ ಸಂತೋಷ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ನನ್ನ ನೀತಿಯ ಪ್ರಕಾರ ನನಗೆ ಪ್ರತಿಫಲ ಕೊಟ್ಟನು. ನನ್ನ ಕೈಗಳ ಶುದ್ಧತ್ವದ ಪ್ರಕಾರ ನನಗೆ ಬದಲ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ಕರ್ತನ ಮಾರ್ಗಗಳನ್ನು ಕೈಕೊಂಡು ನನ್ನ ದೇವರನ್ನು ಬಿಟ್ಟುಹೋಗುವ ದುಷ್ಟತ್ವವನ್ನು ನಾನು 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 ತೀರ್ಪುಗಳೆಲ್ಲಾ ನನ್ನ ಮುಂದೆ ಇದ್ದವು; ಆತನ ನೇಮಗಳನ್ನು ನನ್ನಿಂದ ತೊಲಗಿಸ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 ಮುಂದೆ ಸಂಪೂರ್ಣನಾಗಿದ್ದು ನನ್ನ ಅಕ್ರಮದಿಂದ ನನ್ನನ್ನು ಕಾಪಾಡ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 ರಿಂದ ಕರ್ತನು ನನ್ನ ನೀತಿಯ ಪ್ರಕಾರವೂ ಆತನ ಕಣ್ಣೆದುರಿನಲ್ಲಿ ನನ್ನ ಕೈಗಳ ಶುದ್ಧತ್ವದ ಪ್ರಕಾರವೂ ನನಗೆ ಬದ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ನು ಕರುಣೆಯು ಳ್ಳವನಿಗೆ ಕರುಣೆಯನ್ನು ತೋರಿಸುವಿ; ಸಂಪೂರ್ಣ ನಾದ ಮನುಷ್ಯನಿಗೆ ಸಂಪೂರ್ಣನಾಗ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ಶುದ್ಧ ನಿಗೆ ಶುದ್ಧನಾಗಿರುವಿ; ಮೂರ್ಖನಿಗೆ ಮೂರ್ಖನಾಗಿ 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ನನ್ನ ಮಾತನ್ನು ಕೇಳಿದೊಡನೆ ಅವರು ನನಗೆ ವಿಧೇಯ 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ುಂದಿಸಿದ ಜನರನ್ನು ನೀನು ರಕ್ಷಿಸುವಿ; ಆದರೆ ನೀನು ಗರ್ವಿಷ್ಟರ ಕಣ್ಣುಗಳನ್ನು ತಗ್ಗ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ನನ್ನ ದೀಪವನ್ನು ಬೆಳಗಿಸುವಿ; ನನ್ನ ದೇವ ರಾದ ಕರ್ತನು ನನ್ನ ಕತ್ತಲೆಯನ್ನು ಪ್ರಕಾಶಿಸುವಂತ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ಿನ್ನಿಂದ ನಾನು ದಂಡಿನ ಮೇಲೆ ಬಿದ್ದೆನು; ನನ್ನ ದೇವರಿಂದ ಗೋಡೆ ನೆಗ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ದೇವರ ಮಾರ್ಗವಾದರೋ ಸಂಪೂರ್ಣವಾದದ್ದು; ಕರ್ತನ ವಾಕ್ಯವು ಪುಟಕ್ಕೆ ಹಾಕಿದ್ದಾಗಿದೆ; ಆತನು ತ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ವಿಟ್ಟವರೆಲ್ಲರಿಗೆ ಗುರಾಣಿ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ರ್ತನಲ್ಲದೆ ದೇವರು ಯಾರು? ಇಲ್ಲವೆ ನಮ್ಮ ದೇವರ ಹೊರತು ಬಂಡೆಯ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ಪರಕೀಯರು ನನಗೆ ಅಧೀನರಾ ಗುವರು ಮತ್ತು ಅವರು ಬಾಡಿಹೋಗುವರು; ತಮ್ಮ ದುರ್ಗಗಳೊಳಗಿಂದ ನಡುಗುತ್ತಾ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ಪರಾ ಕ್ರಮದಿಂದ ನನ್ನ ನಡುವನ್ನು ಕಟ್ಟಿ ನನ್ನ ಮಾರ್ಗವನ್ನು ಸಂಪೂರ್ಣ ಮಾಡುವ ದೇವರ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ಕರ್ತನು ಜೀವಿತನಾಗಿದ್ದಾನೆ; ನನ್ನ ಬಂಡೆ ಯಾದಾತನು ಸ್ತುತಿಹೊಂದಲಿ; ನನ್ನ ರಕ್ಷಣೆಯ ದೇವರು ಘನಹೊಂದ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ನ್ನ ಕಾಲುಗಳನ್ನು ಜಿಂಕೆಗಳ ಕಾಲುಗಳಂತೆ ಮಾಡಿ ನನ್ನ ಉನ್ನತ ಸ್ಥಳಗಳ ಮೆಲೆ ನನ್ನನ್ನು ನಿಲ್ಲ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ನನಗೋಸ್ಕರ ಮುಯ್ಯಿಗೆ ಮುಯ್ಯಿತೀರಿಸುವಾತನೂ ಜನರನ್ನು ನನ್ನ ಕೆಳಗೆ ಅಧೀನಮಾಡುವಾತನೂ ದೇವರು ತ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ತನು ನನ್ನ ಕೈಗಳಿಗೆ ಯುದ್ಧವನ್ನು ಕಲಿಸುತ್ತಾನೆ; ಹೀಗೆ ನನ್ನ ತೋಳುಗಳು ಉಕ್ಕಿನ ಬಿಲ್ಲನ್ನು ಮುರಿಯ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ನನ್ನ ಶತ್ರುಗಳಿಂದ ನನ್ನನ್ನು ತಪ್ಪಿಸುವನು; ಹೌದು, ನೀನು ನನ್ನ ಎದುರಾಳಿಗಳಿಂದ ತಪ್ಪಿಸಿ ನನ್ನನ್ನು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ತ್ತೀ; ಬಲಾತ್ಕಾರ ಮಾಡುವವನಿಂದ ನನ್ನನ್ನು ಬಿ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ಿನ್ನ ರಕ್ಷಣೆಯ ಗುರಾಣಿಯನ್ನು ಸಹ ನನಗೆ ನೀನು ಕೊಟ್ಟಿದ್ದೀ; ನಿನ್ನ ಬಲಗೈ ನನ್ನನ್ನು ಹಿಡಿದಿದೆ.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ತ್ವಿಕತ್ವವು ನನ್ನನ್ನು ಹೆಚ್ಚಿಸಿಯ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ದ್ದರಿಂದ ಓ ಕರ್ತನೇ, ಅನ್ಯಜನಾಂಗ ಗಳಲ್ಲಿ ನಿನಗೆ ಉಪಕಾರಸ್ತುತಿ ಮಾಡುತ್ತೇನೆ. ನಿನ್ನನ್ನು ಕೊಂಡಾಡ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ನನ್ನ ಹೆಜ್ಜೆಗ ಳನ್ನು ವಿಶಾಲಮಾಡಿ ನನ್ನ ಪಾದಗಳನ್ನು ಎಡವದಂತೆ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ತನು ತನ್ನ ಅರಸನಿಗೆ ದೊಡ್ಡ ಬಿಡುಗಡೆಯನ್ನು ಕೊಟ್ಟು ತನ್ನ ಅಭಿಷಕ್ತನಾದ ದಾವೀದನಿಗೂ ಅವನ ಸಂತತಿಗೂ ಕೃಪ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ೆಂದಿಗೂ ತೋ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ನ್ನ ಶತ್ರುಗಳನ್ನು ಹಿಂದಟ್ಟಿ ಹಿಡಿದಿ ದ್ದೇನೆ; ಅವರನ್ನು ಸಂಹರಿಸಿಬಿಡುವ ವರೆಗೆ ನಾನು ಹಿಂತಿರು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ಅವರು ಏಳಲಾರದ ಹಾಗೆ ಅವ ರಿಗೆ ಗಾಯ ಮಾಡಿದೆನು; ಅವರು ನನ್ನ ಪಾದಗಳ ಕೆಳಗೆ ಬಿದ್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ೀನು ಯುದ್ಧಕಾಗ್ಕಿ ಪರಾ ಕ್ರಮದಿಂದ ನನ್ನ ನಡುವನ್ನು ಕಟ್ಟಿ ನನ್ನ ಎದುರಾಳಿಗ ಳನ್ನು ಅಧೀನ 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ನನ್ನ ಹಗೆಯವರನ್ನು ನಾಶಮಾಡುವಂತೆ ಶತ್ರುಗಳ ಕುತ್ತಿಗೆಗಳನ್ನು ನೀನು ನನಗೆ ಕೊ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ವರು ಮೊರೆಯಿಟ್ಟರು, ಆದರೆ ರಕ್ಷಿಸುವವರು ಯಾರೂ ಇದ್ದಿಲ್ಲ. ಕರ್ತನಿಗೂ ಮೊರೆ ಇಟ್ಟರು, ಆದರೆ ಅವರಿಗೆ ಆತನು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ಗಾಳಿಯ ಮುಂದಿನ ಧೂಳಿನಹಾಗೆ ಅವ ರನ್ನು ಹೊಡೆದು ಪುಡಿಪುಡಿ ಮಾಡಿದನು; ಬೀದಿಯ ಕೆಸರಿನಹಾಗೆ ಅವರನ್ನ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ೀನು ಜನರ ವಿವಾದಗಳಿಂದ ನನ್ನನ್ನು ತಪ್ಪಿಸಿದ್ದೀ; ಅನ್ಯ ಜನಾಂಗಗಳ ತಲೆಯಾಗಿ ನನ್ನನ್ನು ಮಾಡಿದ್ದೀ; ನಾನ ರಿಯದ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ಸೇವ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2026-10-20T09:19:19Z</dcterms:created>
  <dcterms:modified xsi:type="dcterms:W3CDTF">2026-10-20T09:19:19Z</dcterms:modified>
  <dc:title>ಕೀರ್ತನೆಗಳು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