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presProps" Target="presProps.xml"/>
  <Relationship Id="rId45" Type="http://schemas.openxmlformats.org/officeDocument/2006/relationships/viewProps" Target="viewProps.xml"/>
  <Relationship Id="rId4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ஆள் அவனிடத்தில் வந்து; எருதுகள் உழுகிறபோது, கழுதைகள் அவைகளின் பக்கத்திலே மேய்ந்துகொண்டிருக்கையி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ஆள் அவனிடத்தில் வந்து; எருதுகள் உழுகிறபோது, கழுதைகள் அவைகளின் பக்கத்திலே மேய்ந்துகொண்டிருக்கையி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ேயர் அவைகள்மேல் விழுந்து அவைகளைச் சாய்த்துக்கொண்டுபோனார்கள்; வேலையாட்களையும் பட்டயக்கருக்கினால் வெட்டிப்போட்டார்கள்; நான் ஒருவன் 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பேயர் அவைகள்மேல் விழுந்து அவைகளைச் சாய்த்துக்கொண்டுபோனார்கள்; வேலையாட்களையும் பட்டயக்கருக்கினால் வெட்டிப்போட்டார்கள்; நான் ஒருவன் 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வன் இப்படிப் பேசிக்கொண்டிருக்கையில், வேறொருவன் வந்து: வானத்திலிருந்து தேவனுடைய அக்கினி விழுந்து, ஆடுகளையும் வேலையாட்களையும் சுட்டெரித்துப்போட்டது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வன் இப்படிப் பேசிக்கொண்டிருக்கையில், வேறொருவன் வந்து: கல்தேயர் மூன்று பவுஞ்சாய் வந்து, ஒட்டகங்கள்மேல் விழுந்து, அவைகளை ஓட்டிக்கொண்டுபோனார்கள், வேலையாட்களையும் பட்டயக்கருக்கினால் வெட்டிப்போட்டார்கள்; நான் ஒருவன்மாத்திரம் தப்பி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இப்படிப் பேசிக்கொண்டிருக்கையில், வேறொருவன் வந்து: உம்முடைய குமாரரும் உம்முடைய குமாரத்திகளும், தங்கள் மூத்த சகோதரன் வீட்டிலே புசித்துத் திராட்சரசம் குடிக்கிறபோத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ன் இப்படிப் பேசிக்கொண்டிருக்கையில், வேறொருவன் வந்து: உம்முடைய குமாரரும் உம்முடைய குமாரத்திகளும், தங்கள் மூத்த சகோதரன் வீட்டிலே புசித்துத் திராட்சரசம் குடிக்கிறபோத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 வழியாய்ப் பெருங்காற்று வந்து, அந்த வீட்டின் நாலுமூலையிலும் அடிக்க, அது பிள்ளைகளின்மேல் விழுந்ததினால் அவர்கள் இறந்துபோனார்கள்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னாந்தர வழியாய்ப் பெருங்காற்று வந்து, அந்த வீட்டின் நாலுமூலையிலும் அடிக்க, அது பிள்ளைகளின்மேல் விழுந்ததினால் அவர்கள் இறந்துபோனார்கள்; நான் ஒருவன்மாத்திரம் தப்பி, அதை உமக்கு அறிவிக்கும்படி வந்தே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ோபு எழுந்திருந்து, தன் சால்வையைக் கிழித்து, தன் தலையைச் சிரைத்து, தரையிலே விழுந்து பணிந்த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ர்வாணியாய் என் தாயின் கர்ப்பத்திலிருந்து வந்தேன்; நிர்வாணியாய் அவ்விடத்துக்குத் திரும்புவேன்; கர்த்தர் கொடுத்தார், கர்த்தர் எடுத்தார்; கர்த்தருடைய நாமத்துக்கு ஸ்தோத்திரம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ிர்வாணியாய் என் தாயின் கர்ப்பத்திலிருந்து வந்தேன்; நிர்வாணியாய் அவ்விடத்துக்குத் திரும்புவேன்; கர்த்தர் கொடுத்தார், கர்த்தர் எடுத்தார்; கர்த்தருடைய நாமத்துக்கு ஸ்தோத்திரம் என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வையெல்லாவற்றிலும் யோபு பாவஞ்செய்யவுமில்லை, தேவனைப்பற்றிக் குறைசொல்லவ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ஊத்ஸ் தேசத்திலே யோபு என்னும்பேர்கொண்ட ஒரு மனுஷன் இருந்தான்; அந்த மனுஷன் உத்தமனும் சன்மார்க்கனும், தேவனுக்குப் பயந்துபொல்லாப்புக்கு விலகுகிறவனுமாயிருந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ஊத்ஸ் தேசத்திலே யோபு என்னும்பேர்கொண்ட ஒரு மனுஷன் இருந்தான்; அந்த மனுஷன் உத்தமனும் சன்மார்க்கனும், தேவனுக்குப் பயந்துபொல்லாப்புக்கு விலகுகிறவனுமாயிருந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 ஏழு குமாரரும், மூன்று குமாரத்திகளும் பிறந்த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ஏழாயிரம் ஆடுகளும், மூவாயிரம் ஒட்டகங்களும், ஐந்நூறு ஏர்மாடுகளும், ஐந்நூறு கழுதைகளுமாகிய மிருகஜீவன்கள் இருந்ததுமன்றி, திரளான பணிவிடைக்காரருமிருந்தார்கள்; அதினால் அந்த மனுஷன் கிழக்கத்திப் புத்திரர் எல்லாரிலும் பெரியவனாயிரு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ுக்கு ஏழாயிரம் ஆடுகளும், மூவாயிரம் ஒட்டகங்களும், ஐந்நூறு ஏர்மாடுகளும், ஐந்நூறு கழுதைகளுமாகிய மிருகஜீவன்கள் இருந்ததுமன்றி, திரளான பணிவிடைக்காரருமிருந்தார்கள்; அதினால் அந்த மனுஷன் கிழக்கத்திப் புத்திரர் எல்லாரிலும் பெரியவனாய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ுமாரர், அவனவன் தன்தன் நாளிலே தன்தன் வீட்டிலே விருந்துசெய்து, தங்கள் மூன்று சகோதரிகளையும் தங்களோடே போஜனம் பண்ணும்படி அழை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ன் குமாரர், அவனவன் தன்தன் நாளிலே தன்தன் வீட்டிலே விருந்துசெய்து, தங்கள் மூன்று சகோதரிகளையும் தங்களோடே போஜனம் பண்ணும்படி அழை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ிருந்துசெய்கிற அவரவருடைய நாள்முறை முடிகிறபோது, யோபு: ஒருவேளை என் குமாரர் பாவஞ்செய்து தேவனைத் தங்கள் இருதயத்திலே தூஷித்திருப்பார்கள் என்று சொல்லி, அவர்களை அழைத்தனுப்பி, பரிசுத்தப்படுத்தி, அதிகாலமே எழுந்து, அவர்கள் எல்லாருடைய இலக்கத்தின்படியேயும் சர்வாங்க தகனபலிகளைச் செலுத்துவான்; இந்தப்பிரகாரமாக அந்நாட்களிலெல்லாம் செய்துவருவ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ஒருநாள் தேவபுத்திரர் கர்த்தருடைய சந்நிதியில் வந்து நின்றபோது, சாத்தானும் அவர்கள் நடுவிலே வந்து நி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த்தானைப் பார்த்து: நீ எங்கேயிருந்து வருகிறாய் என்றார். சாத்தான் கர்த்தருக்குப் பிரதியுத்தரமாக: பூமியெங்கும் உலாவி,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சாத்தானைப் பார்த்து: நீ எங்கேயிருந்து வருகிறாய் என்றார். சாத்தான் கர்த்தருக்குப் பிரதியுத்தரமாக: பூமியெங்கும் உலாவி, அதில் சுற்றித்திரிந்து வருகிறேன் என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ாத்தானை நோக்கி என் தாசனாகிய யோபின்மேல் கவனம் வைத்தாயோ? உத்தமனும் சன்மார்க்கனும், தேவனுக்குப் பயந்து, பொல்லாப்புக்கு விலகுகிறவனுமாகிய அவனைப்போல பூமியில் ஒருவனும் இல்லை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சாத்தானை நோக்கி என் தாசனாகிய யோபின்மேல் கவனம் வைத்தாயோ? உத்தமனும் சன்மார்க்கனும், தேவனுக்குப் பயந்து, பொல்லாப்புக்கு விலகுகிறவனுமாகிய அவனைப்போல பூமியில் ஒருவனும் இல்லை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ச் சாத்தான் கர்த்தருக்குப் பிரதியுத்தரமாக; யோபு விருதாவாகவா தேவனுக்குப் பயந்து நடக்கி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ர் அவனையும் அவன் வீட்டையும் அவனுக்கு உண்டான எல்லாவற்றையும் சுற்றி வேலியடைக்கவில்லையோ? அவன் கைகளின் கிரியையை ஆசீர்வதித்தீர்; அவனுடைய சம்பத்து தேசத்தில் பெருகிற்ற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உம்முடைய கையை நீட்டி அவனுக்கு உண்டானவையெல்லா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உம்முடைய கையை நீட்டி அவனுக்கு உண்டானவையெல்லாம் தொடுவீரானால், அப்பொழுது அவன் உமது முகத்துக்கு எதிரே உம்மைத் தூஷிக்கானோ பாரும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த்தானை நோக்கி: இதோ, அவனுக்கு உண்டானவையெல்லாம் உன் கையிலிருக்கிறது; அவன்மேல்மாத்திரம் உன் கையை நீட்டாதே என்றார்; அப்பொழுது சாத்தான் கர்த்தருடைய சந்நிதியைவிட்டுப் புறப்பட்டுப்போன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ாத்தானை நோக்கி: இதோ, அவனுக்கு உண்டானவையெல்லாம் உன் கையிலிருக்கிறது; அவன்மேல்மாத்திரம் உன் கையை நீட்டாதே என்றார்; அப்பொழுது சாத்தான் கர்த்தருடைய சந்நிதியைவிட்டுப் புறப்பட்டுப்போ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ின்பு ஒருநாள் யோபுடைய குமாரரும், அவன் குமாரத்திகளும், தங்கள் மூத்த சகோதரன் வீட்டிலே புசித்து, திராட்சரசம் குடிக்கிறபோ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503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तब एक दूत अय्यूब के पास आकर कहने लगा, हम तो बैलों से हल जोत रहे थे, और गदहियां उनके पास चर र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थ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कि शबा के लोग धावा कर के उन को ले गए, और तलवार से तेरे सेवकों को मार डाला; और मैं ही अकेला बच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ुझे समाचार देने को आ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वह अभी यह कह ही रहा था कि दूसरा भी आकर कहने लगा, कि परमेश्वर की आग आकाश से गिरी और उस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भेड़-बकरियां और सेवक जलकर भस्म हो गए; और मैं ही अकेला बचकर तुझे समाचार देने को आ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वह अभी यह कह ही रहा था, कि एक और भी आकर कहने लगा, कि कसदी लोग तीन गोल बान्धकर ऊंटों पर धावा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े उन्हें ले गए, और तलवार से तेरे सेवकों को मार डाला; और मैं ही अकेला बचकर तुझे समाचार देने को आ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वह अभी यह कह ही रहा था, कि एक और भी आकर कहने लगा, तेरे बेटे-बेटियां बड़े भाई के घर में खाते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खमधु पीते थ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कि जंगल की ओर से बड़ी प्रचण्ड वायु चली, और घर के चारों कोनों को ऐसा झोंका मारा, कि वह जवानों प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गिर पड़ा और वे मर गए; और मैं ही अकेला बचकर तुझे समाचार देने को आ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तब अय्यूब उठा, और बागा फाड़, सिर मुंड़ाकर भूमि पर गिरा और दण्डवत् कर के कह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मैं अपनी मां के पेट से नंगा निकला और वहीं नंगा लौट जाऊंगा; यहोवा ने दिया और यहोवा ही ने लिय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होवा का नाम धन्य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इन सब बातों में भी अय्यूब ने न तो पाप किया, और न परमेश्वर पर मूर्खता से दोष लग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ऊज़ देश में अय्यूब नाम एक पुरुष था; वह खरा और सीधा था और परमेश्वर का भय मानता और बुराई से प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रह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के सात बेटे और तीन बेटियां उत्पन्न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फिर उसके सात हजार भेड़-बकरियां, तीन हजार ऊंट, पांच सौ जोड़ी बैल, और पांच सौ गदहियां, और बहुत ह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स-दासियां थीं; वरन उसके इतनी सम्पत्ति थी, कि पूरबियों में वह सब से बड़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सके बेटे उपने अपने दिन पर एक दूसरे के घर में खाने-पीने को जाया करते थे; और अपनी तीनों बहिनों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पने संग खाने-पीने के लिये बुलवा भेजते थ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और जब जब जेवनार के दिन पूरे हो जाते, तब तब अय्यूब उन्हें बुलवा कर पवित्र करता, और बड़ी भोर उठ 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गिनती के अनुसार होमबलि चढ़ाता था; क्योंकि अय्यूब सोचता था, कि कदाचित मेरे लड़कों ने पाप क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मेश्वर को छोड़ दिया हो। इसी रीति अय्यूब सदैव किया कर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एक दिन यहोवा परमेश्वर के पुत्र उसके साम्हने उपस्थित हुए, और उनके बीच शैतान भी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यहोवा ने शैतान से पूछा, तू कहां से आता है? शैतान ने यहोवा को उत्तर दिया, कि पृथ्वी पर इधर-उध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घूमते-फिरते और डोलते-डालते आया हूँ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यहोवा ने शैतान से पूछा, क्या तू ने मेरे दास अय्यूब पर ध्यान दिया है? क्योंकि उसके तुल्य खरा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ीधा और मेरा भय मानने वाला और बुराई से दूर रहने वाला मनुष्य और कोई नहीं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शैतान ने यहोवा को उत्तर दिया, क्या अय्यूब परमेश्वर का भय बिना लाभ के मानता है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क्या तू ने उसकी, और उसके घर की, और जो कुछ उसका है उसके चारों ओर बाड़ा नहीं बान्धा? तू ने तो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ाम पर आशीष दी है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उसकी सम्पत्ति देश भर में फैल गई है। परन्तु अब अपना हाथ बढ़ाकर जो कुछ उसका है, उसे छू; तब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तेरे मुंह पर तेरी निन्दा कर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यहोवा ने शैतान से कहा, सुन, जो कुछ उसका है, वह सब तेरे हाथ में है; केवल उसके शरीर पर हाथ 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गाना। तब शैतान यहोवा के साम्हने से चला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एक दिन अय्यूब के बेटे-बेटियां बड़े भाई के घर में खाते और दाखमधु पी रहे थ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य्यूब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7">
  <a:themeElements>
    <a:clrScheme name="Theme2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2026-10-21T07:46:05Z</dcterms:created>
  <dcterms:modified xsi:type="dcterms:W3CDTF">2026-10-21T07:46:05Z</dcterms:modified>
  <dc:title>अय्यूब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