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ர் அவரை நோக்கி விண்ணப்பம்பண்ண, அவர் உமக்குச் செவிகொடுப்பார்; அப்பொழுது நீர் உம்முடைய பொருத்தனைகளைச் செலுத்துவீ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ர் ஒரு காரியத்தை நிருணயம்பண்ணினால், அது உமக்கு நிலைவரப்படும்; உம்முடைய பாதைகளில் வெளிச்சம் பிரகாசி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னுஷர் ஒடுக்கப்படும்போது திடப்படக்கடவர்கள் என்று நீர் சொல்ல, தாழ்ந்தோர் ரட்சிக்கப்பட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ுற்றமற்றிராதவனையுங்கூடத் தப்புவிப்பார்; உம்முடைய கைகளின் சுத்தத்தினிமித்தம் அவன் தப்பிப்போவான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ேமானியனான எலிப்பாஸ் பிரதியுத்தரமாக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மனுஷன் விவேகியாயிருந்து, தனக்குத்தான் பிரயோஜனமாயிருக்கிறதினால் தேவனுக்குப் பிரயோஜனமாயிருப்பான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நீதிமானாயிருப்பதினால் சர்வவல்லவருக்கு நன்மையுண்டாகுமோ? நீர் உம்முடைய வழிகளை உத்தமமாக்குகிறது அவருக்கு ஆதாயமாயிருக்கும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நீதிமானாயிருப்பதினால் சர்வவல்லவருக்கு நன்மையுண்டாகுமோ? நீர் உம்முடைய வழிகளை உத்தமமாக்குகிறது அவருக்கு ஆதாயமாயிருக்குமோ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உமக்குப் பயந்து உம்மோடே வழக்காடி உம்மோடே நியாயத்துக்கு வருவார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பொல்லாப்பு பெரியதும், உம்முடைய அக்கிரமங்கள் முடிவில்லாதவைகளுமாய் இருக்கிறதல்லவ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காந்தரமில்லாமல் உம்முடைய சகோதரர் கையில் அடகுவாங்கி ஏழைகளின் வஸ்திரங்களைப் பறித்துக்கொண்ட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காந்தரமில்லாமல் உம்முடைய சகோதரர் கையில் அடகுவாங்கி ஏழைகளின் வஸ்திரங்களைப் பறித்துக்கொண்ட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காந்தரமில்லாமல் உம்முடைய சகோதரர் கையில் அடகுவாங்கி ஏழைகளின் வஸ்திரங்களைப் பறித்துக்கொண்டீ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டாய்த்தவனுக்குத் தாகத்துக்குத் தண்ணீர் கொடாமலும், பசித்தவனுக்கு போஜனம் கொடாமலும் போனீ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லவானுக்கே தேசத்தில் இடமுண்டாயிற்று; கனவான் அதில் குடியேறி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தவைகளை வெறுமையாய் அனுப்பிவிட்டீர்; தாய்தகப்பன் இல்லாதவர்களின் புயங்கள் முறிக்கப்பட்ட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கண்ணிகள் உம்மைச் சூழ்ந்திருக்கிறது; அசுப்பிலே உமக்கு வந்த பயங்கரம் உம்மைக் கலங்கப்பண்ணு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ர் பார்க்கக் கூடாதபடிக்கு இருள் வந்தது; ஜலப்பிரவாகம் உம்மை மூடு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் பரலோகத்தின் உன்னதங்களிலிருக்கிறார் அல்லவோ? நட்சத்திரங்களின் உயரத்தைப் பாரும், அவைகள் எத்தனை உயரமாய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: தேவன் எப்படி அறிவார், அந்தகாரத்துக்கு அப்புறத்திலிருக்கிறவர் நியாயம் விசாரிக்கக்கூடுமோ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: தேவன் எப்படி அறிவார், அந்தகாரத்துக்கு அப்புறத்திலிருக்கிறவர் நியாயம் விசாரிக்கக்கூடும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பாராதபடிக்கு மேகங்கள் அவருக்கு மறைவாயிருக்கிறது; பரமண்டலங்களின் சக்கரத்திலே அவர் உலாவுகிறார் என்று சொல்லுகிறீ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க்கிரம மாந்தர் பூர்வத்தில் நடந்த மார்க்கத்தைக் கவனித்துப் பார்த்தீரோ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ாலம் வருமுன்னே அவர்கள் வாடிப்போனார்கள்; அவர்களுடைய அஸ்திபாரத்தின்மேல் வெள்ளம் புரண்ட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அவர்கள் வீடுகளை நன்மையால் நிரப்பியிருந்தாலும், அவர்கள் அவரை நோக்கி: எங்களைவிட்டு விலகும், சர்வவல்லவராலே எங்களுக்கு என்ன ஆகும்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அவர்கள் வீடுகளை நன்மையால் நிரப்பியிருந்தாலும், அவர்கள் அவரை நோக்கி: எங்களைவிட்டு விலகும், சர்வவல்லவராலே எங்களுக்கு என்ன ஆகும் எ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துன்மார்க்கரின் ஆலோசனை எனக்குத் தூரமாயிருப்பத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நிலைமை நிர்மூலமாகாமல் அவர்களுக்கு மீதியானதையோ அக்கினி பட்சித்ததென்பதை நீதிமான்கள் கண்டு சந்தோஷப்படு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ற்றமில்லாதவன் அவர்களைப் பார்த்து நகைக்கி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ற்றமில்லாதவன் அவர்களைப் பார்த்து நகைக்கி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ர் அவரோடே பழகி சமாதானமாயிரும்; அதினால் உமக்கு நன்மை வர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வாயினின்று பிறந்த வேதப்பிரமாணத்தை ஏற்றுக்கொண்டு, அவர் வார்த்தைகளை உம்முடைய இருதயத்தில் வைத்துக்கொள்ளவேண்டு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ர் சர்வவல்லவரிடத்தில் மனந்திரும்பினால் திரும்பக் கட்டப்படுவீர்; அக்கிரமத்தை உமது கூடாரத்துக்குத் தூரமாக்குவீ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தூளைப்போல் பொன்னையும், ஆற்றுக் கற்களைப்போல் ஓப்பீரின் தங்கத்தையும் சேர்த்துவைப்பீ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ர்வவல்லவர் தாமே உமக்குப் பசும்பொன்னும் உமக்குச் சொக்க வெள்ளியுமாயிருப்ப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சர்வவல்லவர்மேல் மனமகிழ்ச்சியாயிருந்து, தேவனுக்கு நேராக உம்முடைய முகத்தை ஏறெடுப்பீ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685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ું જે કઇં અરજ કરીશ તે એ સાંભળશે, અને પછી તું તારી માનતાઓ પૂરી કરી શક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ારી સર્વ યોજનાઓ સફળ થશે. તારા માર્ગમાં આકાશનું તેજ ઝળહળ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દેવ અભિમાનીને પાડે છે અને નમ્રને બચ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ે જેઓ નિદોર્ષ નથી તેઓને પણ ઉગારે છે, તારા હાથ ચોખ્ખા હશે તો તને પણ ઉગા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્યારે અલીફાઝ તેમાનીએ જવાબ આપ્યો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શું કોઇપણ માણસ દેવને ઉપયોગી છે? ડાહ્યામાં ડાહ્યો માણસ પણ દેવને ઉપયોગી છે ખર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ું સાચી રીતે જીવે તો પણ તેથી દેવને શું? તારું વર્તન ગમે તેટલું નિદોર્ષ હોય તો પણ તેથી દેવને શ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ાયદ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યૂબ, દેવ તને શા માટે સજા આપે છે, અને તારો વાંક કાઢે છે? તું તેની ઉપાસના કરે છે એટલા માટ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ારા અનિષ્ટો ઘણા ભયંકર છે, તારાં પાપ પાર વિનાન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કદાચ તેઁ તારા ભાઇને થોડા પૈસા ઊછીના આપ્યા હોય અને તે તને પાછા આપશે તેની સુરક્ષાનો પૂરાવો આપવ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ગ્રહ કર્યો હોય. કદાચ એમ હોય કે તેઁ ઉછીના પૈસાના દેણા માટેના વચન તરીકે ગરીબ માણસના કપડાં લીધા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ઁ આ કદાચ કારણ વગર કર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કદાચ તમે તરસ્યાને પાણી પાયું નહિ હોય, તમે ભૂખ્યાને રોટલો આપ્યો નહિ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યૂબ, તમે પુષ્કળ જમીનની માલિકી ધરાવો છો. અને લોકો તમને માન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કદાચ તમે વિધવાઓને ખાલી હાથે પાછી વાળી છે. તમે કદાચ અનાથોને છેત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થી તારી ચારેતરફ ફાંસલો છે, અને અણધારી આફત તને ડરાવી મૂ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એટલા માટે તું અંધકારમાં જોઇ શકતો નથી, અને પુરના પાણી તને ઢાંકી દ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શું દેવ આકાશમાં, ઊંચ્ચસ્થાનમાં, નથી? તારાઓની ઊંચાઇ જો, તેઓ કેટલાં ઊંચ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અને છતાં તું કહે છે, ‘દેવ શું જાણે છે? કાળા વાદળોનીઆરપાર જોઇને તે આપણા વિશે અભિપ્રાય કેવી રી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ી શકવાનો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ેવો તે આકાશની ધાર પર ચાલે છે, ગાઢ વાદળ તેને એવી રીતે ઢાંકી દે છે કે તે કાંઇ જોઇ શકતો નથી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અયૂબ, તું પ્રાચીન માર્ગમા ચાલી રહ્યો છે જેના પર દુષ્ટ લોકો પહેલા ચાલ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 દુષ્ટ લોકો, તેઓનો મૃત્યુનો સમય આવે તે પહેલાંજ નાશ પામી ગ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કારણકે તેઓ દેવને કહેતા હતાં કે, ‘તમે અમારાથી દૂર ચાલ્યા જાઓ; સર્વસમર્થ દેવ તમે અમને શું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વાનાં છો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મ છતઁા પણ દેવે જ એમનાં ઘર ખજાનાથી ભર્યા હતા ના! હું દુષ્ટ લોકોની સલાહ પ્રમાણે અનુસરી શક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ભલા લોકો તેમનો નાશ થતો જોઇને ખુશ થશે. અને નિદોર્ષો દુષ્ટો પર હસ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ઓ કહે છે, ‘જુઓ, બાકી રહેલા અમારા દરેક શત્રુઓનો નાશ થઇ ગયો છે. અને અગ્નિ તેઓની સંપતિને ભરખી જ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અયૂબ, હવે તું તારી જાત દેવને સમપિર્ત કરી દે, અને તેની સાથે સુલેહ કર, જેથી તારું ભલું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કૃપા કરીને એના મોઢેથી એનો બોધ સાંભળ અને સ્વીકાર કર. એની વાણી તારા હૃદયમાં ધારણ ક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જો તું સર્વસમર્થ દેવ પાસે પાછો વળે તો તારો પુનરોદ્ધાર થશે. પાપને તારા ઘરથી દૂર રાખજ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જો તું તારું ધન ધૂળ સમાન ગણીશ અને કંચનને કથીર સમાન માનીશ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ભલે સર્વસમર્થ દેવ તારું સોનું અને ચાંદીનો સંગ્રહ બન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ો સર્વસમર્થ દેવ તારો પરમ આનંદ બની જશે. અને તું દેવ સામે નજર મેળ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2026-10-22T06:58:37Z</dcterms:created>
  <dcterms:modified xsi:type="dcterms:W3CDTF">2026-10-22T06:58:37Z</dcterms:modified>
  <dc:title>અયૂબ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