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அதற்குள் விஷமும் ச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இயேசு உண்மை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ண்ணீரின் வேண்ட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பார் கேட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ந்த மனதில் துயரங்களை அறி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ைவனத்தின் தனல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வர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படுக்கையை மா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ம் எனக்கும் 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ங்களில் சாட்சிய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ே உம் தூய அ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அற்புதமாம் வல்ல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ல் களங்க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டேனே உம் அன்பின் குர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நொறுங்கின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த்தின் பலத்தால் சேர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ண்பர்கள் – உருவாக்கும் குழி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ாளில் நீ வீழ்வ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டுகளோ இனிமை பேச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2026-07-31T19:11:20Z</dcterms:created>
  <dcterms:modified xsi:type="dcterms:W3CDTF">2026-07-31T19:11:20Z</dcterms:modified>
  <dc:title>துதிப் பாடல்கள் : 1007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