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யாக்கோபே, உன்னைச் சிருஷ்டித்தவரும் இஸ்ரவேலே உன்னை உருவாக்கினவருமாகிய கர்த்தர் சொல்லுகிறதாவது பயப்படாதே; உன்னை மீட்டுக்கொண்டேன்; உன்னைப் பேர்சொல்லி அழைத்தேன்; நீ என்னுடைய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யாக்கோபே, உன்னைச் சிருஷ்டித்தவரும் இஸ்ரவேலே உன்னை உருவாக்கினவருமாகிய கர்த்தர் சொல்லுகிறதாவது பயப்படாதே; உன்னை மீட்டுக்கொண்டேன்; உன்னைப் பேர்சொல்லி அழைத்தேன்; நீ என்னுடையவ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 யாக்கோபே, உன்னைச் சிருஷ்டித்தவரும் இஸ்ரவேலே உன்னை உருவாக்கினவருமாகிய கர்த்தர் சொல்லுகிறதாவது பயப்படாதே; உன்னை மீட்டுக்கொண்டேன்; உன்னைப் பேர்சொல்லி அழைத்தேன்; நீ என்னுடைய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தண்ணீர்களைக் கடக்கும்போது நான் உன்னோடு இருப்பேன்; நீ ஆறுகளைக் கடக்கும்போது அவைகள் உன்மேல் புரளுவதில்லை; நீ அக்கினியில் நடக்கும்போது வேகாதிருப்பாய்; அக்கினிஜுவாலை உன்பேரில் பற்ற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தண்ணீர்களைக் கடக்கும்போது நான் உன்னோடு இருப்பேன்; நீ ஆறுகளைக் கடக்கும்போது அவைகள் உன்மேல் புரளுவதில்லை; நீ அக்கினியில் நடக்கும்போது வேகாதிருப்பாய்; அக்கினிஜுவாலை உன்பேரில் பற்ற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இஸ்ரவேலின் பரிசுத்தரும், உன் இரட்சகருமாயிருக்கிற உன் தேவனாகிய கர்த்தர்; உன்னை மீட்கும்பொருளாக எகிப்தையும், உனக்கு ஈடாக எத்தியோப்பியாவையும் சேபாவையும் கொடுத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இஸ்ரவேலின் பரிசுத்தரும், உன் இரட்சகருமாயிருக்கிற உன் தேவனாகிய கர்த்தர்; உன்னை மீட்கும்பொருளாக எகிப்தையும், உனக்கு ஈடாக எத்தியோப்பியாவையும் சேபாவையும் கொடுத்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என் பார்வைக்கு அருமையானபடியினால், கனம்பெற்றாய்; நானும் உன்னைச் சிநேகித்தேன், ஆதலால் உனக்குப் பதிலாக மனுஷர்களையும், உன் ஜீவனுக்கு ஈடாக ஜனங்களையும் கொடு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என் பார்வைக்கு அருமையானபடியினால், கனம்பெற்றாய்; நானும் உன்னைச் சிநேகித்தேன், ஆதலால் உனக்குப் பதிலாக மனுஷர்களையும், உன் ஜீவனுக்கு ஈடாக ஜனங்களையும் கொடு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யப்படாதே, நான் உன்னோடே இருக்கிறேன்; நான் உன் சந்ததியைக் கிழக்கிலிருந்து வரப்பண்ணி, உன்னை மேற்கிலும் இருந்து கூட்டிச்சேர்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யப்படாதே, நான் உன்னோடே இருக்கிறேன்; நான் உன் சந்ததியைக் கிழக்கிலிருந்து வரப்பண்ணி, உன்னை மேற்கிலும் இருந்து கூட்டிச்சேர்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டக்கை நோக்கி கொடு என்றும், தெற்கை நோக்கி: வைத்திராதே என்றும் சொல்லி, தூரத்திலிருந்து என் குமாரரையும், பூமியின் கடையாந்தரத்திலிருந்து என் குமாரத்திகள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டக்கை நோக்கி கொடு என்றும், தெற்கை நோக்கி: வைத்திராதே என்றும் சொல்லி, தூரத்திலிருந்து என் குமாரரையும், பூமியின் கடையாந்தரத்திலிருந்து என் குமாரத்திகளை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மகிமைக்கென்று சிருஷ்டித்து உருவாக்கிப் படைத்து, என் நாமந்தரிக்கப்பட்ட யாவரையும் கொண்டுவா என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மகிமைக்கென்று சிருஷ்டித்து உருவாக்கிப் படைத்து, என் நாமந்தரிக்கப்பட்ட யாவரையும் கொண்டுவா என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ண்களிருந்தும் குருடராயிருக்கிற ஜனத்தையும், காதுகளிருந்தும் செவிடராயிருக்கிறவர்களையும் புறப்பட்டு வரப்பண்ண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ண்களிருந்தும் குருடராயிருக்கிற ஜனத்தையும், காதுகளிருந்தும் செவிடராயிருக்கிறவர்களையும் புறப்பட்டு வரப்பண்ண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ல ஜாதிகளும் ஏகமாய்ச் சேர்ந்துகொண்டு, சகல ஜனங்களும் கூடிவரட்டும்; இதை அறிவித்து, முந்தி சம்பவிப்பவைகளை நமக்குத் தெரிவிக்கிறவன் யார்? கேட்டு மெய்யென்று சொல்லக்கூடும்படிக்கு, அவர்கள் தங்கள் சாட்சிகளைக் கொண்டுவந்து யதார்த்தவான்களாய் விளங்கட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ல ஜாதிகளும் ஏகமாய்ச் சேர்ந்துகொண்டு, சகல ஜனங்களும் கூடிவரட்டும்; இதை அறிவித்து, முந்தி சம்பவிப்பவைகளை நமக்குத் தெரிவிக்கிறவன் யார்? கேட்டு மெய்யென்று சொல்லக்கூடும்படிக்கு, அவர்கள் தங்கள் சாட்சிகளைக் கொண்டுவந்து யதார்த்தவான்களாய் விளங்கட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ல ஜாதிகளும் ஏகமாய்ச் சேர்ந்துகொண்டு, சகல ஜனங்களும் கூடிவரட்டும்; இதை அறிவித்து, முந்தி சம்பவிப்பவைகளை நமக்குத் தெரிவிக்கிறவன் யார்? கேட்டு மெய்யென்று சொல்லக்கூடும்படிக்கு, அவர்கள் தங்கள் சாட்சிகளைக் கொண்டுவந்து யதார்த்தவான்களாய் விளங்கட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ே அவரென்று நீங்கள் உணர்ந்து, என்னை அறிந்து விசுவாசிக்கும்படிக்கு நீங்களும் நான் தெரிந்துகொண்ட என் தாசனும் எனக்குச் சாட்சிகளாயிருக்கிறீர்கள் என்று கர்த்தர் சொல்லுகிறார்; எனக்கு முன் ஏற்பட்ட தேவன் இல்லை, எனக்குப்பின் இருப்பதும் இ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ே அவரென்று நீங்கள் உணர்ந்து, என்னை அறிந்து விசுவாசிக்கும்படிக்கு நீங்களும் நான் தெரிந்துகொண்ட என் தாசனும் எனக்குச் சாட்சிகளாயிருக்கிறீர்கள் என்று கர்த்தர் சொல்லுகிறார்; எனக்கு முன் ஏற்பட்ட தேவன் இல்லை, எனக்குப்பின் இருப்பதும் இ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ே அவரென்று நீங்கள் உணர்ந்து, என்னை அறிந்து விசுவாசிக்கும்படிக்கு நீங்களும் நான் தெரிந்துகொண்ட என் தாசனும் எனக்குச் சாட்சிகளாயிருக்கிறீர்கள் என்று கர்த்தர் சொல்லுகிறார்; எனக்கு முன் ஏற்பட்ட தேவன் இல்லை, எனக்குப்பின் இருப்பதும் இ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, நானே கர்த்தர்; என்னையல்லாமல் ரட்சகர் இ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ே அறிவித்து, இரட்சித்து, விளங்கப்பண்ணினேன்; உங்களில் இப்படிச் செய்யத்தக்க அந்நிய தேவன் இல்லை; நானே, தேவன் என்பதற்கு நீங்கள் எனக்குச் சாட்சிகள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ே அறிவித்து, இரட்சித்து, விளங்கப்பண்ணினேன்; உங்களில் இப்படிச் செய்யத்தக்க அந்நிய தேவன் இல்லை; நானே, தேவன் என்பதற்கு நீங்கள் எனக்குச் சாட்சிகள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ள் உண்டகாததற்கு முன்னும் நானே இருக்கிறேன்; என் கைக்குத் தப்புவிக்கத்தக்கவன் இல்லை; நான் செய்கிறதைத் தடுப்பவன் யார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ள் உண்டகாததற்கு முன்னும் நானே இருக்கிறேன்; என் கைக்குத் தப்புவிக்கத்தக்கவன் இல்லை; நான் செய்கிறதைத் தடுப்பவன் யார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ாக அரண்களெல்லாம் இடிந்துவிழவும், கல்தேயர் படவுகளிலிருந்து அலறவும் செய்யத்தக்கவர்களைப் பாபிலோனுக்கு அனுப்பினேனென்று, உங்கள் மீட்பரும் இஸ்ரவேலின் பரிசுத்தருமாகிய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ாக அரண்களெல்லாம் இடிந்துவிழவும், கல்தேயர் படவுகளிலிருந்து அலறவும் செய்யத்தக்கவர்களைப் பாபிலோனுக்கு அனுப்பினேனென்று, உங்கள் மீட்பரும் இஸ்ரவேலின் பரிசுத்தருமாகிய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ாக அரண்களெல்லாம் இடிந்துவிழவும், கல்தேயர் படவுகளிலிருந்து அலறவும் செய்யத்தக்கவர்களைப் பாபிலோனுக்கு அனுப்பினேனென்று, உங்கள் மீட்பரும் இஸ்ரவேலின் பரிசுத்தருமாகிய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ே உங்கள் பரிசுத்தராகிய கர்த்தரும், இஸ்ரவேலின் சிருஷ்டிகரும், உங்கள் ராஜாவுமானவ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முத்திரத்திலே வழியையும் வலிய தண்ணீர்களிலே பாதையையும் உண்டாக்க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தங்களையும் குதிரைகளையும் இராணுவங்களையும் பராக்கிரமசாலிகளையும் புறப்படப்பண்ணி, அவைகள் எழுந்திராதபடிக்கு ஒருமித்து விழுந்துகிடக்கவும், ஒரு திரி அணைந்து போகிறதுபோல் அவைகள் அணைந்துபோகவும்பண்ணுகிற கர்த்தர் சொல்லுகிறதாவது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தங்களையும் குதிரைகளையும் இராணுவங்களையும் பராக்கிரமசாலிகளையும் புறப்படப்பண்ணி, அவைகள் எழுந்திராதபடிக்கு ஒருமித்து விழுந்துகிடக்கவும், ஒரு திரி அணைந்து போகிறதுபோல் அவைகள் அணைந்துபோகவும்பண்ணுகிற கர்த்தர் சொல்லுகிறதாவது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ந்தினவைகளை நினைக்கவேண்டாம்; பூர்வமானவைகளைச் சிந்திக்கவேண்டா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நான் புதிய காரியத்தைச் செய்கிறேன்; இப்பொழுதே அது தோன்றும்; நீங்கள் அதை அறியீர்களா? நான் வனாந்தரத்திலே வழியையும் அவாந்தரவெளியிலே ஆறுகளையும் உண்டாக்க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நான் புதிய காரியத்தைச் செய்கிறேன்; இப்பொழுதே அது தோன்றும்; நீங்கள் அதை அறியீர்களா? நான் வனாந்தரத்திலே வழியையும் அவாந்தரவெளியிலே ஆறுகளையும் உண்டாக்க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ெரிந்துகொண்ட என் ஜனத்தின் தாகத்துக்கு வனாந்தரத்திலே தண்ணீர்களையும் அவாந்தரவெளியிலே ஆறுகளையும் உண்டாக்குவதினால், காட்டுமிருகங்களும், வலுசர்ப்பங்களும், கோட்டான் குஞ்சுகளும் என்னைக் கனம்பண்ண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ெரிந்துகொண்ட என் ஜனத்தின் தாகத்துக்கு வனாந்தரத்திலே தண்ணீர்களையும் அவாந்தரவெளியிலே ஆறுகளையும் உண்டாக்குவதினால், காட்டுமிருகங்களும், வலுசர்ப்பங்களும், கோட்டான் குஞ்சுகளும் என்னைக் கனம்பண்ண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ெரிந்துகொண்ட என் ஜனத்தின் தாகத்துக்கு வனாந்தரத்திலே தண்ணீர்களையும் அவாந்தரவெளியிலே ஆறுகளையும் உண்டாக்குவதினால், காட்டுமிருகங்களும், வலுசர்ப்பங்களும், கோட்டான் குஞ்சுகளும் என்னைக் கனம்பண்ண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ஜனத்தை எனக்கென்று ஏற்படுத்தினேன்; இவர்கள் என் துதியை சொல்லிவர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னாலும் யாக்கோபே, நீ என்னை நோக்கிக் கூப்பிடவில்லை; இஸ்ரவேலே, நீ என்னைக்குறித்து மனஞ்சலித்துப்போனா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னாலும் யாக்கோபே, நீ என்னை நோக்கிக் கூப்பிடவில்லை; இஸ்ரவேலே, நீ என்னைக்குறித்து மனஞ்சலித்துப்போன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ஆடுகளை தகனபலிகளாக நீ எனக்குச் செலுத்தவில்லை; உன் பலிகளாலே நீ என்னைக் கனம்பண்ணவுமில்லை; காணிக்கைகளைச் செலுத்தும்படி நான் உன்னைச் சங்கடப்படுத்தாமலும், தூபங்காட்டும்படி உன்னை வருத்தப்படுத்தாமலும் இருந்த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ஆடுகளை தகனபலிகளாக நீ எனக்குச் செலுத்தவில்லை; உன் பலிகளாலே நீ என்னைக் கனம்பண்ணவுமில்லை; காணிக்கைகளைச் செலுத்தும்படி நான் உன்னைச் சங்கடப்படுத்தாமலும், தூபங்காட்டும்படி உன்னை வருத்தப்படுத்தாமலும் இருந்த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ஆடுகளை தகனபலிகளாக நீ எனக்குச் செலுத்தவில்லை; உன் பலிகளாலே நீ என்னைக் கனம்பண்ணவுமில்லை; காணிக்கைகளைச் செலுத்தும்படி நான் உன்னைச் சங்கடப்படுத்தாமலும், தூபங்காட்டும்படி உன்னை வருத்தப்படுத்தாமலும் இருந்த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எனக்குப் பணங்களால் சுகந்தபட்டயைக் கொள்ளாமலும், உன் பலிகளின் நிணத்தினால் என்னைத் திருப்தியாக்காமலும், உன் பாவங்களினால் என்னைச் சங்கடப்படுத்தி, உன் அக்கிரமங்களினால் என்னை வருத்தப்படுத்தினாய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எனக்குப் பணங்களால் சுகந்தபட்டயைக் கொள்ளாமலும், உன் பலிகளின் நிணத்தினால் என்னைத் திருப்தியாக்காமலும், உன் பாவங்களினால் என்னைச் சங்கடப்படுத்தி, உன் அக்கிரமங்களினால் என்னை வருத்தப்படுத்தினாய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எனக்குப் பணங்களால் சுகந்தபட்டயைக் கொள்ளாமலும், உன் பலிகளின் நிணத்தினால் என்னைத் திருப்தியாக்காமலும், உன் பாவங்களினால் என்னைச் சங்கடப்படுத்தி, உன் அக்கிரமங்களினால் என்னை வருத்தப்படுத்தினாய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, நானே உன் மீறுதல்களை என் நிமித்தமாகவே குலைத்துப்போடுகிறேன்; உன் பாவங்களை நினையாமலும் இருப்ப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, நானே உன் மீறுதல்களை என் நிமித்தமாகவே குலைத்துப்போடுகிறேன்; உன் பாவங்களை நினையாமலும் இருப்ப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ம் ஒருவரோடொருவர் வழக்காடும்படி எனக்கு நினைப்பூட்டு; நீ நீதிமானாக விளங்கும்படி உன் காரியத்தைச் சொல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ஆதிதகப்பன் பாவஞ்செய்தான்; உனக்கு முன்னின்று பேசுகிறவர்களும் எனக்கு விரோதமாய்த் துரோகம்பண்ண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, நான் பரிசுத்தஸ்தலத்தின் தலைவர்களைப் பரிசுத்தக்குலைச்சலாக்கி, யாக்கோபைச் சாபத்துக்கும், இஸ்ரவேலை நிந்தனைக்கும் ஒப்புக்கொடுப்ப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, நான் பரிசுத்தஸ்தலத்தின் தலைவர்களைப் பரிசுத்தக்குலைச்சலாக்கி, யாக்கோபைச் சாபத்துக்கும், இஸ்ரவேலை நிந்தனைக்கும் ஒப்புக்கொடு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ഇപ്പോഴോ യാക്കോബേ, നിന്നെ സൃഷ്ടിച്ചവനും, യിസ്രായേലേ, നിന്നെ നിർമ്മിച്ചവനുമായ യഹോവ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: ഭയപ്പെടേണ്ടാ, ഞാൻ നിന്നെ വീണ്ടെടുത്തിരിക്കുന്നു; ഞാൻ നിന്നെ പേർ ചൊല്ല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ിരിക്കുന്നു; നീ എനിക്കുള്ളവൻ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ീ വെള്ളത്തിൽകൂടി കടക്കുമ്പോൾ ഞാൻ നിന്നോടുകൂടി ഇരിക്കും; നീ നദികളിൽകൂടി കടക്കുമ്പോൾ അവ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ീതെ കവികയില്ല; നീ തീയിൽകൂടി നടന്നാൽ വെന്തു പോകയില്ല; അഗ്നിജ്വാല നിന്നെ ദഹിപ്പി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ന്റെ ദൈവവും യിസ്രായേലിന്റെ പരിശുദ്ധനുമായ യഹോവ എന്ന ഞാൻ നിന്റെ രക്ഷകൻ; നിന്റെ മറുവിലയായി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മിനെയും നിനക്കു പകരമായി കൂശിനെയും സെബയെയും കൊടു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ീ എനിക്കു വില ഏറിയവനും മാന്യനും ആയി ഞാൻ നിന്നെ സ്നേഹിച്ചിരിക്കയാൽ ഞാൻ നിനക്കു പകരം മനുഷ്യ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ജീവന്നു പകരം ജാതികളെയും കൊടു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ഭയപ്പെടേണ്ടാ; ഞാൻ നിന്നോടുകൂടെ ഉണ്ടു; നിന്റെ സന്തതിയെ ഞാൻ കിഴക്കുനിന്നു വരുത്തുകയും പടിഞ്ഞാ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ു നിന്നെ ശേഖര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വടക്കിനോടു: തരിക എന്നും തെക്കിനോടു: തടുത്തുവെക്കരുതെന്നും കല്പിക്കും; ദൂരത്തുനിന്നു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ന്മാരെയും ഭൂമിയുടെ അറ്റത്തുനിന്നു എന്റെ പുത്രിമ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റെ നാമത്തിൽ വിളിച്ചും എന്റെ മഹത്വത്തിന്നായി സൃഷ്ടിച്ചു നിർമ്മിച്ചു ഉണ്ടാക്കിയും ഇ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വരെയും കൊണ്ടുവരിക എന്നു ഞാൻ കല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കണ്ണുണ്ടായിട്ടും കുരുടന്മാരായും ചെവിയുണ്ടായിട്ടും ചെകിടന്മാരായും ഇരിക്കുന്ന ജന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ുവിച്ചു കൊണ്ടുവര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സകലജാതികളും ഒന്നിച്ചുകൂടട്ടെ, വംശങ്ങൾ ചേർന്നുവരട്ടെ; അവരിൽ ആർ ഇതു പ്രസ്താവിക്കയും, പ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്താവിച്ചതു കേൾപ്പിച്ചുതരികയും ചെയ്യുന്നു? അവർ നീതീകരിക്കപ്പെടേണ്ടതിന്നു സാക്ഷികളെ കൊണ്ടുവരട്ട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കേട്ടിട്ടു സത്യം തന്നേ എന്നു പറയ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ങ്ങൾ അറിഞ്ഞു എന്നെ വിശ്വസിക്കയും ഞാൻ ആകുന്നു എന്നു ഗ്രഹിക്കയും ചെയ്യേണ്ടതിന്നു നിങ്ങൾ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ാക്ഷികളും ഞാൻ തിരഞ്ഞെടുത്തിരിക്കുന്ന എന്റെ ദാസനും ആകുന്നു എന്നു യഹോവയുടെ അരുളപ്പാടു: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െ ഒരു ദൈവവും ഉണ്ടായിട്ടില്ല, എന്റെ ശേഷം ഉണ്ടാ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, ഞാൻ തന്നേ, യഹോവ; ഞാനല്ലാതെ ഒരു രക്ഷിതാവ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ിങ്ങളുടെ ഇടയിൽ ഒരു അന്യദേവനല്ല, ഞാൻ തന്നേ പ്രസ്താവിക്കയും രക്ഷിക്കയും കേൾപ്പിക്കയും ചെയ്ത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കൊണ്ടു നിങ്ങൾ എന്റെ സാക്ഷികൾ എന്നു യഹോവയുടെ അരുളപ്പാടു; ഞാൻ ദൈവ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ഇന്നും ഞാൻ അനന്യൻ തന്നേ; എന്റെ കയ്യിൽനിന്നു വിടുവിക്കുന്നവൻ ആരുമില്ല; ഞാൻ പ്രവർത്തിക്കും; ആർ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ടുക്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ങ്ങളുടെ വീണ്ടെടുപ്പുകാരനും യിസ്രായേലിന്റെ പരിശുദ്ധനുമായ യഹോവ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നിമിത്തം ഞാൻ ബാബേലിലേക്കു ആളയച്ചു, അവരെയൊക്കെയും, കല്ദയരെ തന്നേ, ഓടിപ്പോകുന്നവരായി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ഘോഷിച്ചുല്ലസിച്ചിരുന്ന കപ്പലുകളിൽ താഴോട്ടു ഓടുമാറ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നിങ്ങളുടെ പരിശുദ്ധനായ യഹോവയും യിസ്രായേലിന്റെ സ്രഷ്ടാവും നിങ്ങളുടെ രാജാവ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സമുദ്രത്തിൽ വഴിയും പെരുവെള്ളത്തിൽ പാതയും ഉണ്ടാക്ക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രഥം, കുതിര, സൈന്യം, ബലം എന്നിവയെ പുറപ്പെടുവിക്കയും ചെയ്യുന്ന യഹോവ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ഒരുപോലെ കിടക്കുന്നു, എഴുന്നേൽക്കയില്ല; അവർ കെട്ടുപോകുന്നു; വിളക്കുതിരിപോലെ കെട്ടു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ുമ്പുള്ളവയെ നിങ്ങൾ ഓർക്കേണ്ടാ; പണ്ടുള്ളവയെ നിരൂപിക്കയും വേണ്ട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ഇതാ, ഞാൻ പുതിയതൊന്നു ചെയ്യുന്നു; അതു ഇപ്പോൾ ഉത്ഭവിക്കും; നിങ്ങൾ അതു അറിയുന്നില്ലയോ? അതേ,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ുഭൂമിയിൽ ഒരു വഴിയും നിർജ്ജനപ്രദേശത്തു നദികളും ഉണ്ട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ഞാൻ തിരഞ്ഞെടുത്തിരിക്കുന്ന എന്റെ ജനത്തിന്നു കുടിപ്പാൻ കൊടുക്കേണ്ടതിന്നു ഞാൻ മരുഭൂമിയിൽ വെള്ള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ജ്ജനപ്രദേശത്തു നദികളും നല്കിയിരിക്കുന്നതുകൊണ്ടു കാട്ടുമൃഗങ്ങളും കുറക്കന്മാരും ഒട്ടകപ്പക്ഷി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െ ബഹുമാന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ാൻ എനിക്കു വേണ്ടി നിർമ്മിച്ചിരിക്കുന്ന ജനം എന്റെ സ്തുതിയെ വിവ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ന്നാൽ യാക്കോബേ, നീ എന്നെ വിളിച്ചപേക്ഷിച്ചിട്ടില്ല, യിസ്രായേലേ, നീ എന്റെ 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ദ്ധ്വാനിച്ചിട്ട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ിന്റെ ഹോമയാഗങ്ങളുടെ കുഞ്ഞാടുകളെ നീ എനിക്കു കൊണ്ടുവന്നിട്ടില്ല; നിന്റെ ഹനനയാഗങ്ങളാൽ നീ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ഹുമാനിച്ചിട്ടില്ല; ഭോജനയാഗങ്ങളാൽ ഞാൻ നിന്നെ ഭാരപ്പെടുത്തീട്ടില്ല; ധൂപനംകൊണ്ടു ഞാൻ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ദ്ധ്വാനിപ്പിച്ചിട്ട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ീ എനിക്കായി വയമ്പു വാങ്ങീട്ടില്ല; നിന്റെ ഹനനയാഗങ്ങളുടെ മേദസ്സുകൊണ്ടു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ൃപ്തിവരുത്തീട്ടുമില്ല; നിന്റെ പാപങ്ങൾകൊണ്ടു നീ എന്നെ അദ്ധ്വാനിപ്പിക്കയും നിന്റെ അകൃത്യങ്ങൾ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െ കഷ്ടപ്പെടുത്തു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ന്റെ നിമിത്തം ഞാൻ, ഞാൻ തന്നേ, നിന്റെ അതിക്രമങ്ങളെ മായിച്ചുകളയുന്നു; നിന്റെ പാപങ്ങളെ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ർ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എന്നെ ഓർപ്പിക്ക; നാം തമ്മിൽ വ്യവഹരിക്ക; നീ നീതീകരിക്കപ്പെടേണ്ടതിന്നു വാദിച്ച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നിന്റെ ആദ്യപിതാവു പാപം ചെയ്തു; നിന്റെ മദ്ധ്യസ്ഥന്മാർ എന്നോടു ദ്രോഹ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തുകൊണ്ടു ഞാൻ വിശുദ്ധമന്ദിരത്തിന്റെ പ്രഭുക്കന്മാരെ മലിനമാക്കി, യാക്കോബിനെ ഉന്മൂലനാശത്തിന്ന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െ നിന്ദെക്കും ഏല്പ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2026-10-21T01:59:27Z</dcterms:created>
  <dcterms:modified xsi:type="dcterms:W3CDTF">2026-10-21T01:59:27Z</dcterms:modified>
  <dc:title>യെശയ്യാവ് : 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