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ிரிப்பா பவுலை நோக்கி: நீ உனக்காகப் பேச உனக்கு உத்தரவாகிறது என்றான். அப்பொழுது பவுல் கையை நீட்டி, தனக்காக உத்தரவு சொல்லத்தொடங்க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ிரிப்பா பவுலை நோக்கி: நீ உனக்காகப் பேச உனக்கு உத்தரவாகிறது என்றான். அப்பொழுது பவுல் கையை நீட்டி, தனக்காக உத்தரவு சொல்லத்தொட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ிரிப்பா ராஜாவே, யூதர்கள் என்மேல் சாட்டுகிற சகல காரியங்களைக்குறித்தும் நான் இன்றைக்கு உமக்கு முன்பாக உத்தரவு சொல்லப்போகிறபடியினாலே என்னைப் பாக்கியவான் என்றெண்ண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ேஷமாய் நீர் யூதருடைய சகல முறைமைகளையும் தர்க்கங்களையும் அறிந்தவரானதால் அப்படி எண்ணுகிறேன்; ஆகையால் நான் சொல்வதைப் பொறுமையோடே கேட்கும்படி உம்மை வேண்டிக்கொள்ள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ேஷமாய் நீர் யூதருடைய சகல முறைமைகளையும் தர்க்கங்களையும் அறிந்தவரானதால் அப்படி எண்ணுகிறேன்; ஆகையால் நான் சொல்வதைப் பொறுமையோடே கேட்கும்படி உம்மை வேண்டிக்கொள்ள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 சிறுவயதுமுதற்கொண்டு, எருசலேமிலே என் ஜனத்தாருக்குள்ளே இருந்தபடியால், ஆதிமுதல் நான் நடந்த நடக்கையை யூதரெல்லாரும் அறிந்த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 சிறுவயதுமுதற்கொண்டு, எருசலேமிலே என் ஜனத்தாருக்குள்ளே இருந்தபடியால், ஆதிமுதல் நான் நடந்த நடக்கையை யூதரெல்லாரும் அறிந்திரு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ார்க்கத்திலுள்ள சமயபேதங்களில் மிகவும் கண்டிப்பான சமயத்துக்கு இசைந்தபடி பரிசேயனாய் நடந்தேனென்று சாட்சிசொல்ல அவர்களுக்கு மனதிருந்தால் சொல்லலா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ார்க்கத்திலுள்ள சமயபேதங்களில் மிகவும் கண்டிப்பான சமயத்துக்கு இசைந்தபடி பரிசேயனாய் நடந்தேனென்று சாட்சிசொல்ல அவர்களுக்கு மனதிருந்தால் சொல்லல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நம்முடைய பிதாக்களுக்கு அருளிச்செய்த வாக்குத்தத்தம் நிறைவேறுமென்கிற நம்பிக்கைக்காகவே நான் இப்பொழுது நியாயத்தீர்ப்படைகிறவனாய் நிற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நம்முடைய பிதாக்களுக்கு அருளிச்செய்த வாக்குத்தத்தம் நிறைவேறுமென்கிற நம்பிக்கைக்காகவே நான் இப்பொழுது நியாயத்தீர்ப்படைகிறவனாய் நிற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வும் பகலும் இடைவிடாமல் ஆராதனை செய்துவருகிற நம்முடைய பன்னிரண்டு கோத்திரத்தாரும் அந்த வாக்குத்தத்தம் நிறைவேறுமென்று நம்பியிருக்கிறார்கள். அகிரிப்பா ராஜாவே, அந்த நம்பிக்கையினிமித்தமே யூதர்கள் என்மேல் குற்றஞ்சாட்ட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வும் பகலும் இடைவிடாமல் ஆராதனை செய்துவருகிற நம்முடைய பன்னிரண்டு கோத்திரத்தாரும் அந்த வாக்குத்தத்தம் நிறைவேறுமென்று நம்பியிருக்கிறார்கள். அகிரிப்பா ராஜாவே, அந்த நம்பிக்கையினிமித்தமே யூதர்கள் என்மேல் குற்றஞ்சாட்ட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மரித்தோரை எழுப்புகிறது நம்பப்படாத காரியமென்று நீங்கள் எண்ணுகிறதென்ன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னே நானும் நசரேயனாகிய இயேசுவின் நாமத்திற்கு விரோதமாய் அநேக காரியங்களை நடப்பிக்கவேண்டுமென்று நினைத்திருந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நான் எருசலேமிலும் செய்தேன். நான் பிரதான ஆசாரியர்களிடத்தில் அதிகாரம் பெற்று, பரிசுத்தவான்களில் அநேகரைச் சிறைச்சாலைகளில் அடைத்தேன்; அவர்கள் கொலை செய்யப்படுகையில் நானும் சம்மதித்திருந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நான் எருசலேமிலும் செய்தேன். நான் பிரதான ஆசாரியர்களிடத்தில் அதிகாரம் பெற்று, பரிசுத்தவான்களில் அநேகரைச் சிறைச்சாலைகளில் அடைத்தேன்; அவர்கள் கொலை செய்யப்படுகையில் நானும் சம்மதித்திருந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ஜெபஆலயங்களிலும் நான் அவர்களை அநேகந்தரம் தண்டித்து, தேவதூஷணஞ் சொல்லக் கட்டாயப்படுத்தினேன்; அவர்கள்பேரில் மூர்க்கவெறி கொண்டவனாய் அந்நியபட்டணங்கள் வரைக்கும் அவர்களைத் துன்பப்படுத்த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ஜெபஆலயங்களிலும் நான் அவர்களை அநேகந்தரம் தண்டித்து, தேவதூஷணஞ் சொல்லக் கட்டாயப்படுத்தினேன்; அவர்கள்பேரில் மூர்க்கவெறி கொண்டவனாய் அந்நியபட்டணங்கள் வரைக்கும் அவர்களைத் துன்பப்படுத்த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ெய்துவருகையில், நான் பிரதான ஆசாரியர்களிடத்தில் அதிகாரமும் உத்தரவும் பெற்று, தமஸ்குவுக்குப் போகும்போ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த்தியான வேளையில், ராஜாவே, நான் வழியிலே சூரியனுடைய பிரகாசத்திலும் அதிகமான ஒளி வானத்திலிருந்து என்னையும் என்னுடனேகூடப் பிரயாணம்பண்ணினவர்களையும் சுற்றிப் பிரகாசிக்கக்கண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த்தியான வேளையில், ராஜாவே, நான் வழியிலே சூரியனுடைய பிரகாசத்திலும் அதிகமான ஒளி வானத்திலிருந்து என்னையும் என்னுடனேகூடப் பிரயாணம்பண்ணினவர்களையும் சுற்றிப் பிரகாசிக்கக்கண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ெல்லாரும் தரையிலே விழுந்தபோது: சவுலே, சவுலே, நீ ஏன் என்னைத் துன்பப்படுத்துகிறாய்? முள்ளில் உதைக்கிறது உனக்குக் கடினமாமென்று எபிரெயு பாஷையிலே என்னுடனே சொல்லுகிற ஒரு சத்தத்தைக் 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ெல்லாரும் தரையிலே விழுந்தபோது: சவுலே, சவுலே, நீ ஏன் என்னைத் துன்பப்படுத்துகிறாய்? முள்ளில் உதைக்கிறது உனக்குக் கடினமாமென்று எபிரெயு பாஷையிலே என்னுடனே சொல்லுகிற ஒரு சத்தத்தைக் 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ான்: ஆண்டவரே, நீர் யார் என்றேன். அதற்கு அவர்: நீ துன்பப்படுத்துகிற இயேசு நா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நீ எழுந்து, காலுன்றி நில். நீ கண்டவைகளையும் நான் உனக்குத் தரிசனமாகிக் காண்பிக்கப்போகிறவைகளையும் குறித்து உன்னை ஊழியக்காரனாகவும் சாட்சியாகவும் ஏற்படுத்துகிறதற்காக உனக்குத் தரிசனமா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நீ எழுந்து, காலுன்றி நில். நீ கண்டவைகளையும் நான் உனக்குத் தரிசனமாகிக் காண்பிக்கப்போகிறவைகளையும் குறித்து உன்னை ஊழியக்காரனாகவும் சாட்சியாகவும் ஏற்படுத்துகிறதற்காக உனக்குத் தரிசனமா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சுயஜனத்தாரிடத்தினின்றும் அந்நிய ஜனத்தாரிடத்தினின்றும் உன்னை விடுதலையாக்க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னைப் பற்றும் விசுவாசத்தினாலே பாவமன்னிப்பையும் பரிசுத்தமாக்கப்பட்டவர்களுக்குரிய சுதந்தரத்தையும் பெற்றுக்கொள்ளும்படியாக, அவர்கள் இருளைவிட்டு ஒளியினிடத்திற்கும், சாத்தானுடைய அதிகாரத்தைவிட்டு தேவனிடத்திற்கும் திரும்பும்படிக்கு நீ அவர்களுடைய கண்களைத் திறக்கும்பொருட்டு, இப்பொழுது உன்னை அவர்களிடத்திற்கு அனுப்புகிற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னைப் பற்றும் விசுவாசத்தினாலே பாவமன்னிப்பையும் பரிசுத்தமாக்கப்பட்டவர்களுக்குரிய சுதந்தரத்தையும் பெற்றுக்கொள்ளும்படியாக, அவர்கள் இருளைவிட்டு ஒளியினிடத்திற்கும், சாத்தானுடைய அதிகாரத்தைவிட்டு தேவனிடத்திற்கும் திரும்பும்படிக்கு நீ அவர்களுடைய கண்களைத் திறக்கும்பொருட்டு, இப்பொழுது உன்னை அவர்களிடத்திற்கு அனுப்புகிற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னைப் பற்றும் விசுவாசத்தினாலே பாவமன்னிப்பையும் பரிசுத்தமாக்கப்பட்டவர்களுக்குரிய சுதந்தரத்தையும் பெற்றுக்கொள்ளும்படியாக, அவர்கள் இருளைவிட்டு ஒளியினிடத்திற்கும், சாத்தானுடைய அதிகாரத்தைவிட்டு தேவனிடத்திற்கும் திரும்பும்படிக்கு நீ அவர்களுடைய கண்களைத் திறக்கும்பொருட்டு, இப்பொழுது உன்னை அவர்களிடத்திற்கு அனுப்புகிற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அகிரிப்பா ராஜாவே நான் அந்தப் பரமதரிசனத்துக்குக் கீழ்ப்படியாதவனாயிருக்க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ுன்பு தமஸ்குவிலும் எருசலேமிலும் யூதேயா தேசமெங்குமுள்ளவர்களிடத்திலும், பின்பு புறஜாதியாரிடத்திலும் நான் போய், அவர்கள் தேவனிடத்திற்கு மனந்திரும்பிக் குணப்படவும், மனந்திரும்புதலுக்கேற்ற கிரியைகளைச் செய்யவும் வேண்டுமென்று அறிவித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ுன்பு தமஸ்குவிலும் எருசலேமிலும் யூதேயா தேசமெங்குமுள்ளவர்களிடத்திலும், பின்பு புறஜாதியாரிடத்திலும் நான் போய், அவர்கள் தேவனிடத்திற்கு மனந்திரும்பிக் குணப்படவும், மனந்திரும்புதலுக்கேற்ற கிரியைகளைச் செய்யவும் வேண்டுமென்று அறிவித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ினிமித்தமே யூதர்கள் தேவாலயத்திலே என்னைப் பிடித்துக் கொலைசெய்யப் பிரயத்தனம்பண்ண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தேவ அநுக்கிரகம் பெற்று, நான் இந்நாள்வரைக்கும் சிறியோருக்கும் பெரியோருக்கும் சாட்சிகூறி வர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தேவ அநுக்கிரகம் பெற்று, நான் இந்நாள்வரைக்கும் சிறியோருக்கும் பெரியோருக்கும் சாட்சிகூறி வர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களும் மோசேயும் முன்னமே சொல்லியிருந்தபடியே, கிறிஸ்து பாடுபடவேண்டியதென்றும், மரித்தோர் உயிர்த்தெழுதலில் அவர் முதல்வராகி, சுயஜனங்களுக்கும் அந்நிய ஜனங்களுக்கும் ஒளியை வெளிப்படுத்துகிறவரென்றும் சொல்லுகிறேனேயன்றி, வேறொன்றையும் நான் சொல்லுகிறதில்லை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களும் மோசேயும் முன்னமே சொல்லியிருந்தபடியே, கிறிஸ்து பாடுபடவேண்டியதென்றும், மரித்தோர் உயிர்த்தெழுதலில் அவர் முதல்வராகி, சுயஜனங்களுக்கும் அந்நிய ஜனங்களுக்கும் ஒளியை வெளிப்படுத்துகிறவரென்றும் சொல்லுகிறேனேயன்றி, வேறொன்றையும் நான் சொல்லுகிறதில்லை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ய் அவன் தனக்காக உத்தரவு சொல்லுகையில், பெஸ்து உரத்த சத்தமாய்: பவுலே, நீ பிதற்றுகிறாய், அதிகக்கல்வி உனக்குப் பயித்தியமுண்டாக்குகிறது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ய் அவன் தனக்காக உத்தரவு சொல்லுகையில், பெஸ்து உரத்த சத்தமாய்: பவுலே, நீ பிதற்றுகிறாய், அதிகக்கல்வி உனக்குப் பயித்தியமுண்டாக்குகிறது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ன்: கனம்பொருந்திய பெஸ்துவே, நான் பயித்தியக்காரனல்ல, சத்தியமும் சொஸ்தபுத்தியுமுள்ள வார்த்தைகளைப் பேச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ன்: கனம்பொருந்திய பெஸ்துவே, நான் பயித்தியக்காரனல்ல, சத்தியமும் சொஸ்தபுத்தியுமுள்ள வார்த்தைகளைப் பேச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ச் சங்கதிகளை ராஜா அறிந்திருக்கிறார்; ஆகையால் தைரியமாய் அவருக்கு முன்பாகப் பேசுகிறேன்; இவைகளில் ஒன்றும் அவருக்கு மறைவானதல்லவென்று எண்ணுகிறேன்; இது ஒரு மூலையிலே நடந்த காரியமல்ல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ச் சங்கதிகளை ராஜா அறிந்திருக்கிறார்; ஆகையால் தைரியமாய் அவருக்கு முன்பாகப் பேசுகிறேன்; இவைகளில் ஒன்றும் அவருக்கு மறைவானதல்லவென்று எண்ணுகிறேன்; இது ஒரு மூலையிலே நடந்த காரியமல்ல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கிரிப்பா ராஜாவே, தீர்க்கதரிசிகளை விசுவாசிக்கிறீரா? விசுவாசிக்கிறீரென்று அறிவ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கிரிப்பா பவுலை நோக்கி: நான் கிறிஸ்தவனாகிறதற்குக் கொஞ்சங்குறைய நீ என்னைச் சம்மதிக்கப்பண்ணுகிறாய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ப் பவுல்: நீர் மாத்திரமல்ல, இன்று என் வசனத்தைக் கேட்கிற யாவரும், கொஞ்சங்குறையமாத்திரம் அல்ல, இந்தக் கட்டுகள் தவிர, முழுவதும் என்னைப்போலாகும்படி தேவனை வேண்டிக்கொள்ளுகிற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ப் பவுல்: நீர் மாத்திரமல்ல, இன்று என் வசனத்தைக் கேட்கிற யாவரும், கொஞ்சங்குறையமாத்திரம் அல்ல, இந்தக் கட்டுகள் தவிர, முழுவதும் என்னைப்போலாகும்படி தேவனை வேண்டிக்கொள்ளுகிறே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 அவன் சொன்னபோது, ராஜாவும் தேசாதிபதியும் பெர்னிக்கேயாளும் அவர்களுடனேகூட உட்கார்ந்திருந்தவர்களும் எழுந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னியே போய்: இந்த மனுஷன் மரணத்துக்காவது கட்டுகளுக்காவது பாத்திரமானதொன்றையும் செய்யவில்லையென்று தங்களுக்குள்ளே பேசிக்கொண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கிரிப்பா பெஸ்துவை நோக்கி: இந்த மனுஷன் இராயனுக்கு அபயமிடாதிருந்தானானால், இவனை விடுதலைபண்ணலாகும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கிரிப்பா பெஸ்துவை நோக்கி: இந்த மனுஷன் இராயனுக்கு அபயமிடாதிருந்தானானால், இவனை விடுதலைபண்ணலா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గ్రిప్ప పౌలును చూచినీ పక్షమున చెప్పు కొనుటకు నీకు సెలవైనదనెను. అప్పుడు పౌలు చేయి చాచి యీ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ానము చెప్పసాగ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గ్రిప్పరాజా, తమరు యూదులలో ఉండు సమస్త మైన ఆచారములను వివాదములను విశేషముగా ఎరిగిన వార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ూదులు నామీద మోపిన నేరము లన్నిటినిగూర్చి నేడు తమరియెదుట సమాధానము చెప్పుకొనబోవుచున్నందుక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న్యుడనని యనుకొను చున్నాను; తాల్మితో నా మనవి వినవలెనని వేడుకొన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ొదటినుండి యెరూషలేములో నా జనము మధ్యను బాల్యమునుండి నేను బ్రదికిన బ్రదుకు ఏలాటిదో యూదుల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మొదటినుండి నన్ను ఎరిగినవారు గనుక సాక్ష్యమిచ్చుటకు వారికిష్టమైతే నేను మన మతములోని బహునిష్ఠ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గను అనుసరించి, పరిసయ్యుడనుగా ప్రవర్తించినట్లు చెప్పగల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ప్పుడైతే దేవుడు మన పితరులకు చేసిన వాగ్దానము విషయమైన నిరీ క్షణనుగూర్చి నేను విమర్శింపబడ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ి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న పండ్రెండు గోత్రములవారు ఎడతెగక దివారాత్రులు దేవుని సేవించుచు ఆ వాగ్దానము పొందుదుమని నిరీక్ష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రు. ఓ రాజా, యీ నిరీక్షణ విషయమే యూదులు నామీద నేరము మోప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ేవుడు మృతులను లేపునను సంగతి నమ్మతగనిదని మీరేల యెంచు చున్నా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జరేయుడైన యేసు నామమునకు విరోధముగా అనేక కార్యములు చేయవలెనని నేననుకొంటిన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రూషలేములో నేనాలాగు చేసితిని. నేను ప్రధాన యాజకులవలన అధికారము పొంది, పరిశుద్ధులను అనేకులను చె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లలలో వేసి, వారిని చంపినప్పుడు సమ్మతించితిన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నేకపర్యాయములు సమాజమందిరములన్నిటిలో వారిని దండించి వారు దేవదూషణచేయునట్లు బలవంతపెట్ట చ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ియు వారిమీద మిక్కిలి క్రోధము గలవాడనై యితర పట్టణముల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 నిమిత్తము నేను ప్రధానయాజకులచేత అధికారమును ఆజ్ఞయు పొంది దమస్కునకు పోవ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రాజా, మధ్యాహ్నమందు నా చుట్టును నాతోకూడ వచ్చినవారి చుట్టును ఆకాశమునుండి సూర్య తేజస్సు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క్కిలి ప్రకాశమానమైన యొక వెలుగు త్రోవలో ప్రకాశించుట చ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ేమందరమును నేలపడినప్పుడుసౌలా సౌలా, నన్నెందుకు హింసించు చున్నావు? మునికోలలకు ఎదురు తన్నుట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ష్టమని హెబ్రీభాషలో ఒక స్వరము నాతో పలుకుట వి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నేనుప్రభువా, నీవు ఎవడవని అడుగగా ప్రభువు నేనునీవు హింసించుచున్న యేస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వు నన్ను చూచి యున్న సంగతినిగూర్చియు నేను నీకు కనబడబోవు సంగతినిగూర్చియు నిన్ను పరిచారకుని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ినిగాను నియమించుటకై కనబడియున్నాను.నీవు లేచి నీ పాదములు మోపి నిలువ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ఈ ప్రజలవలనను అన్యజనులవలనను హాని కలుగకుండ నిన్ను కాపాడెద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చీకటిలోనుండి వెలుగులోనికిని సాతాను అధికారమునుండి దేవుని వైపుకును తిరిగి, నా యంద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ముచేత పాపక్షమాపణను, పరిశుద్ధపరచ బడినవారిలో స్వాస్థ్యమును పొందునట్లు వారి కన్నులు తెరచ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ిన్ను వారియొద్దకు పంపెద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ాబట్టి అగ్రిప్ప రాజా, ఆకాశమునుండి కలిగిన ఆ దర్శనమునకు నేను అవిధేయుడను క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ొదట దమస్కులోనివారికిని, యెరూషలేములోను యూదయ దేశమంతటను, తరువాత అన్యజనులకును, వారు మారు మనస్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ి దేవునితట్టు తిరిగి మారుమనస్సునకు తగిన క్రియలు చేయవలెనని ప్రకటించుచ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ఈ హేతువుచేత యూదులు దేవాలయములో నన్ను పట్టుకొని చంపుటకు ప్రయత్నముచేస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యినను నేను దేవుని వలననైన సహాయము పొంది నేటివరకు నిలిచియుంటిని;క్రీస్తు శ్రమపడి మృత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నరుత్థానము పొందువారిలో మొదటివాడగుటచేత, ఈ ప్రజలకును అన్యజనుల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ప్రవక్తలును మోషేయు ముందుగా చెప్పినవి కాక మరి ఏమియు చెప్పక, అల్పు లకును ఘను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మిచ్చుచ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తడు ఈలాగు సమాధానము చెప్పుకొనుచుండగా ఫేస్తుపౌలా, నీవు వెఱ్ఱివాడవు, అతి విద్యవలన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ఱ్ఱిపట్టినదని గొప్ప శబ్దమ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ందుకు పౌలు ఇట్లనెనుమహా ఘనత వహించిన ఫేస్తూ, నేను వెఱ్ఱివాడను కానుగాని సత్యమును స్వస్థబుద్ధియు 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ే చెప్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రాజు ఈ సంగతులెరుగును గనుక అతని యెదుట నేను ధైర్యముగా మాటలాడు చున్నాను; వాటిలో ఒకటియ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ుగైయుండ లేదని రూఢిగా నమ్ముచున్నాను; ఇది యొక మూలను జరిగిన కార్యము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గ్రిప్ప రాజా, తమరు ప్రవక్తలను నమ్ముచున్నారా? నమ్ముచున్నారని నేనెరుగు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ందుకు అగ్రిప్పఇంత సులభముగా నన్ను క్రైస్తవుని చేయ జూచుచున్నావే అని పౌల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ందుకు పౌలు సులభముగానో దుర్లభముగానో, తమరు మాత్రము కాదు, నేడు నా మాట వినువారందరును ఈ బంధక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 నావలె ఉండునట్లు దేవుడనుగ్రహించుగాక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ంతట రాజును అధిపతియు బెర్నీకేయు వారితో కూడ కూర్చుండినవారును లేచి అవతలకు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ఈ మనుష్యుడు మరణమునకైనను బంధకములకైనను తగిన దేమియు చేయలేదని తమలోతాము మాటలాడుకొనిరి.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ందుకు అగ్రిప్ప ఈ మనుష్యుడు కైసరు ఎదుట చెప్పు కొందునని అననియెడల ఇతనిని విడుదల చేయవచ్చ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ేస్త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2026-10-20T03:35:02Z</dcterms:created>
  <dcterms:modified xsi:type="dcterms:W3CDTF">2026-10-20T03:35:02Z</dcterms:modified>
  <dc:title>అపొస్తలుల కార్యములు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