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ஏசாயா: அத்திப்பழத்து அடையைக் கொண்டுவாருங்கள் என்றான்; அதை அவர்கள் கொண்டுவந்து, பிளவையின்மேல் பற்றுப்போட்டபோது அவன் பிழை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ஏசாயா: அத்திப்பழத்து அடையைக் கொண்டுவாருங்கள் என்றான்; அதை அவர்கள் கொண்டுவந்து, பிளவையின்மேல் பற்றுப்போட்டபோது அவன் பிழை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சேக்கியா ஏசாயாவை நோக்கி: கர்த்தர் என்னைக் குணமாக்குவதற்கும், மூன்றாம்நாளிலே நான் கர்த்தருடைய ஆலயத்திற்குப் போவதற்கும் அடையாளம் என்ன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சேக்கியா ஏசாயாவை நோக்கி: கர்த்தர் என்னைக் குணமாக்குவதற்கும், மூன்றாம்நாளிலே நான் கர்த்தருடைய ஆலயத்திற்குப் போவதற்கும் அடையாளம் என்ன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ஏசாயா: கர்த்தர் தாம் சொன்ன வார்த்தையின்படியே செய்வாரென்பதற்கு, கர்த்தரால் உனக்கு உண்டாகும் அடையாளமாகச் சாயை பத்துப் பாகை முன்னிட்டுப் போகவேண்டுமோ, பத்துப்பாகை பின்னிட்டுத் திரும்ப வேண்டுமோ என்று கே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ஏசாயா: கர்த்தர் தாம் சொன்ன வார்த்தையின்படியே செய்வாரென்பதற்கு, கர்த்தரால் உனக்கு உண்டாகும் அடையாளமாகச் சாயை பத்துப் பாகை முன்னிட்டுப் போகவேண்டுமோ, பத்துப்பாகை பின்னிட்டுத் திரும்ப வேண்டுமோ என்று கே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எசேக்கியா: சாயை பத்துப்பாகை முன்னிட்டுப்போகிறது லேசான காரியம்; அப்படி வேண்டாம்; சாயை பத்துப்பாகை பின்னிட்டுத் திரும்பவேண்டு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எசேக்கியா: சாயை பத்துப்பாகை முன்னிட்டுப்போகிறது லேசான காரியம்; அப்படி வேண்டாம்; சாயை பத்துப்பாகை பின்னிட்டுத் திரும்பவேண்டும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ஏசாயா தீர்க்கதரிசி கர்த்தரை நோக்கிக் கூப்பிடுகையில், அவர் ஆகாசுடைய சூரிய கடியாரத்தில் பாகைக்குப் பாகை முன்போன சாயை பத்துப்பாகை பின்னிட்டுத் திரும்பும்படி செய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ஏசாயா தீர்க்கதரிசி கர்த்தரை நோக்கிக் கூப்பிடுகையில், அவர் ஆகாசுடைய சூரிய கடியாரத்தில் பாகைக்குப் பாகை முன்போன சாயை பத்துப்பாகை பின்னிட்டுத் திரும்பும்படி செய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பலாதானின் குமாரனாகிய பெரோதாக் பலாதான் என்னும் பாபிலோனின் ராஜா எசேக்கியா வியாதிப்பட்டிருக்கிறதைக் கேட்டு, அவனிடத்துக்கு நிருபங்களையும் வெகுமானத்தையும் அனுப்ப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பலாதானின் குமாரனாகிய பெரோதாக் பலாதான் என்னும் பாபிலோனின் ராஜா எசேக்கியா வியாதிப்பட்டிருக்கிறதைக் கேட்டு, அவனிடத்துக்கு நிருபங்களையும் வெகுமானத்தையும் அனுப்ப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சேக்கியா அவர்களை அங்கிகரித்து, பின்பு அவர்களுக்குத் தன் பொக்கிஷசாலை அனைத்தையும், வெள்ளியையும், பொன்னையும், கந்தவர்க்கங்களையும், நல்ல பரிமளதைலத்தையும், தன் ஆயுதசாலை அனைத்தையும் தன் பொக்கிஷசாலைகளிலுள்ள எல்லாவற்றையும் காண்பித்தான்; தன் அரமனையிலும் தன் ராஜ்யத்தில் எங்கும் எசேக்கியா அவர்களுக்குக் காண்பியாத பொருள் ஒன்றும் இ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சேக்கியா அவர்களை அங்கிகரித்து, பின்பு அவர்களுக்குத் தன் பொக்கிஷசாலை அனைத்தையும், வெள்ளியையும், பொன்னையும், கந்தவர்க்கங்களையும், நல்ல பரிமளதைலத்தையும், தன் ஆயுதசாலை அனைத்தையும் தன் பொக்கிஷசாலைகளிலுள்ள எல்லாவற்றையும் காண்பித்தான்; தன் அரமனையிலும் தன் ராஜ்யத்தில் எங்கும் எசேக்கியா அவர்களுக்குக் காண்பியாத பொருள் ஒன்றும் இ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சேக்கியா அவர்களை அங்கிகரித்து, பின்பு அவர்களுக்குத் தன் பொக்கிஷசாலை அனைத்தையும், வெள்ளியையும், பொன்னையும், கந்தவர்க்கங்களையும், நல்ல பரிமளதைலத்தையும், தன் ஆயுதசாலை அனைத்தையும் தன் பொக்கிஷசாலைகளிலுள்ள எல்லாவற்றையும் காண்பித்தான்; தன் அரமனையிலும் தன் ராஜ்யத்தில் எங்கும் எசேக்கியா அவர்களுக்குக் காண்பியாத பொருள் ஒன்றும் இ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ஏசாயா தீர்க்கதரிசி எசேக்கியா ராஜாவினிடத்தில் வந்து: அந்த மனுஷர் என்ன சொன்னார்கள் எங்கேயிருந்து உம்மிடத்தில் வந்தார்கள் என்று கேட்டான். அதற்கு எசேக்கியா: பாபிலோன் என்னும் தூரதேசத்திலிருந்து வந்தார்கள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ஏசாயா தீர்க்கதரிசி எசேக்கியா ராஜாவினிடத்தில் வந்து: அந்த மனுஷர் என்ன சொன்னார்கள் எங்கேயிருந்து உம்மிடத்தில் வந்தார்கள் என்று கேட்டான். அதற்கு எசேக்கியா: பாபிலோன் என்னும் தூரதேசத்திலிருந்து வந்தார்கள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; நீர் பிழைக்கமாட்டீர்,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; நீர் பிழைக்கமாட்டீர்,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; நீர் பிழைக்கமாட்டீர்,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எசேக்கியா தன் முகத்தைச் சுவர்ப்புறமாகத் திரும்பிக் கொண்டு, கர்த்தரை நோக்கி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கர்த்தாவே, நான் உமக்கு முன்பாக உண்மையும் மன உத்தமமுமாய் நடந்து, உமது பார்வைக்கு நலமானதைச் செய்தேன் என்பதை நினைத்தருளும் என்று விண்ணப்பம்பண்ணினான். எசேக்கியா மிகவும் அழு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கர்த்தாவே, நான் உமக்கு முன்பாக உண்மையும் மன உத்தமமுமாய் நடந்து, உமது பார்வைக்கு நலமானதைச் செய்தேன் என்பதை நினைத்தருளும் என்று விண்ணப்பம்பண்ணினான். எசேக்கியா மிகவும் அழு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: உம்முடைய வீட்டில் என்னத்தைப் பார்த்தார்கள் என்று கேட்டான். அதற்கு எசேக்கியா: என் வீட்டிலுள்ள எல்லாவற்றையும் பார்த்தார்கள்; என் பொக்கிஷங்களில் நான் அவர்களுக்குக் காண்பியாத பொருள் ஒன்றும் இல்லை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: உம்முடைய வீட்டில் என்னத்தைப் பார்த்தார்கள் என்று கேட்டான். அதற்கு எசேக்கியா: என் வீட்டிலுள்ள எல்லாவற்றையும் பார்த்தார்கள்; என் பொக்கிஷங்களில் நான் அவர்களுக்குக் காண்பியாத பொருள் ஒன்றும் இல்லை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சாயா பாதி முற்றத்தைவிட்டு அப்புறம் போகிறதற்குமுன்னே, கர்த்தருடைய வார்த்தை அவனுக்கு உண்டாகி, அவர் சொன்னது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ஏசாயா எசேக்கியாவை நோக்கி: கர்த்தருடைய வார்த்தைக் கேள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ிரும்பிப்போய், என் ஜனத்தின் அதிபதியாகிய எசேக்கியாவை நோக்கி: உன் தகப்பனாகிய தாவீதின் தேவனாயிருக்கிற கர்த்தர் சொல்லுகிறது என்னவென்றால்: உன் விண்ணப்பத்தைக் கேட்டேன், உன் கண்ணீரைக் கண்டேன்; இதோ, நான் உன்னைக் குணமாக்குவேன்; மூன்றாம் நாளிலே நீ கர்த்தருடைய ஆலயத்துக்குப் போவ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ிரும்பிப்போய், என் ஜனத்தின் அதிபதியாகிய எசேக்கியாவை நோக்கி: உன் தகப்பனாகிய தாவீதின் தேவனாயிருக்கிற கர்த்தர் சொல்லுகிறது என்னவென்றால்: உன் விண்ணப்பத்தைக் கேட்டேன், உன் கண்ணீரைக் கண்டேன்; இதோ, நான் உன்னைக் குணமாக்குவேன்; மூன்றாம் நாளிலே நீ கர்த்தருடைய ஆலயத்துக்குப் போவ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ிரும்பிப்போய், என் ஜனத்தின் அதிபதியாகிய எசேக்கியாவை நோக்கி: உன் தகப்பனாகிய தாவீதின் தேவனாயிருக்கிற கர்த்தர் சொல்லுகிறது என்னவென்றால்: உன் விண்ணப்பத்தைக் கேட்டேன், உன் கண்ணீரைக் கண்டேன்; இதோ, நான் உன்னைக் குணமாக்குவேன்; மூன்றாம் நாளிலே நீ கர்த்தருடைய ஆலயத்துக்குப் போவ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நாட்களோடே பதினைந்து வருஷங்களைக் கூட்டுவேன்; உன்னையும் இந்த நகரத்தையும் அசீரியா ராஜாவின் கைக்குத் தப்புவித்து, என் நிமித்தமும் என் தாசனாகிய தாவீதின் நிமித்தமும் இந்த நகரத்துக்கு ஆதரவாய் இருப்பேன் என்று சொல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நாட்களோடே பதினைந்து வருஷங்களைக் கூட்டுவேன்; உன்னையும் இந்த நகரத்தையும் அசீரியா ராஜாவின் கைக்குத் தப்புவித்து, என் நிமித்தமும் என் தாசனாகிய தாவீதின் நிமித்தமும் இந்த நகரத்துக்கு ஆதரவாய் இருப்பேன் என்று சொல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ட்கள் வரும்; அப்பொழுது உமது வீட்டில் உள்ளதிலும், உமது பிதாக்கள் இந்நாள்வரைக்கும் சேர்த்ததிலும் ஒன்றும் மீதியாக வைக்கப்படாமல் எல்லாம் பாபிலோனுக்குக் கொண்டுபோகப்ப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ட்கள் வரும்; அப்பொழுது உமது வீட்டில் உள்ளதிலும், உமது பிதாக்கள் இந்நாள்வரைக்கும் சேர்த்ததிலும் ஒன்றும் மீதியாக வைக்கப்படாமல் எல்லாம் பாபிலோனுக்குக் கொண்டுபோகப்ப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பெறப்போகிற உமது சந்தானமாகிய; உமது குமாரர்களிலும் சிலர் பாபிலோன் ராஜாவின் அரமனையிலே அரமனை வேலைக்காரராயிருப்பா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பெறப்போகிற உமது சந்தானமாகிய; உமது குமாரர்களிலும் சிலர் பாபிலோன் ராஜாவின் அரமனையிலே அரமனை வேலைக்காரராயிருப்பா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சேக்கியா ஏசாயாவை நோக்கி: நீர் சொன்ன கர்த்தருடைய வார்த்தை நல்லதுதான் என்று சொல்லி, என் நாட்களிலாவது சமாதானமும் உண்மையும் இருக்குமே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சேக்கியா ஏசாயாவை நோக்கி: நீர் சொன்ன கர்த்தருடைய வார்த்தை நல்லதுதான் என்று சொல்லி, என் நாட்களிலாவது சமாதானமும் உண்மையும் இருக்குமே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சேக்கியாவின் மற்ற வர்த்தமானங்களும், அவனுடைய எல்லா வல்லமையும், அவன் ஒரு குளத்தையும் சாலகத்தையும் உண்டாக்கினதினாலே தண்ணீரை நகரத்திற்குள்ளே வரப்பண்ணினத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சேக்கியாவின் மற்ற வர்த்தமானங்களும், அவனுடைய எல்லா வல்லமையும், அவன் ஒரு குளத்தையும் சாலகத்தையும் உண்டாக்கினதினாலே தண்ணீரை நகரத்திற்குள்ளே வரப்பண்ணினத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சேக்கியா தன் பிதாக்களோடே நித்திரையடைந்தபின், அவன் குமாரனாகிய மனாசே அவன் ஸ்தானத்தில் ராஜாவா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9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यशायाह ने कहा, अंजीरों की एक टिकिया लो। जब उन्होंने उसे ले कर फोड़े पर बान्धा, तब वह चंगा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हिजकिय्याह ने यशायाह से पूछा, यहोवा जो मुझे चंगा करेगा और मैं परसों यहोवा के भवन को जा सकू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का क्या चिन्ह हो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यशायाह ने कहा, यहोवा जो अपने कहे हुए वचन को पूरा करेगा, इस बात का यहोवा की ओर से तेरे लिये य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िन्ह होगा, कि धूपघड़ी की छाया दस अंश आगे बढ़ जाएगी, व दस अंश घट जाए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हिजकिय्याह ने कहा, छाया का दस अंश आगे बढ़ना तो हलकी बात है, इसलिए ऐसा हो कि छाया दस अंश पीछे लौ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यशायाह भविष्यद्वक्ता ने यहोवा को पुकारा, और आहाज की घूपघड़ी की छाया, जो दस अंश ढल चुकी थ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ने उसको पीछे की ओर लौट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उस समय बलदान का पुत्र बरोदकबलदान जो बाबेल का राजा था, उसने हिजकिय्याह के रोगी होने की चर्चा सु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, उसके पास पत्री और भेंट भेज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उनके लाने वालों की मान कर हिजकिय्याह ने उन को अपने अनमोल पदार्थों का सब भण्डार, और चान्दी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ोना और सुगन्ध द्रव्य और उत्तम तेल और अपने हथियारों का पूरा घर और अपने भण्डारों में जो जो वस्तुए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ीं, वे सब दिखाई; हिजकिय्याह के भवन और राज्य भर में कोई ऐसी वस्तु न रही, जो उसने उन्हें न दिखाई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यशायाह भविष्यद्वक्ता ने हिजकिय्याह राजा के पास जा कर पुछा, वे मनुष्य क्या कह गए? और कहा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े पास आए थे? हिजकिय्याह ने कहा, वे तो दूर देश से अर्थात बाबेल से आए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उन दिनों में हिजकिय्याह ऐसा रोगी हुआ कि मरने पर था, और आमोस के पुत्र यशायाह भविष्यद्वक्ता ने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जा कर कहा, यहोवा यों कहता है, कि अपने घराने के विषय जो आज्ञा देनी हो वह दे; क्योंकि तू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चेगा, मर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उसने भीत की ओर मुंह फेर, यहोवा से प्रार्थना कर के कहा, हे यहोव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मैं बिन्ती करता हूँ, स्मरण कर, कि मैं सच्चाई और खरे मन से अपने को तेरे सम्मुख जान कर चलता आ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ूँ; और जो तुझे अच्छा तगता है वही मैं करता आया हूँ। तब हिजकिय्याह बिलक बिलक कर रो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फिर उसने पूछा, तेरे भवन में उन्होंने क्या क्या देखा है? हिजकिय्याह ने कहा, जो कुछ मेरे भवन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वह सब उन्होंने देखा। मेरे भण्डारों में कोई ऐसी वस्तु नहीं, जो मैं ने उन्हें न दिखाई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ऐसा हुआ कि यशायाह नगर के बीच तक जाने भी न पाया था कि यहोवा का यह वचन उसके पास पहुंच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यशायाह ने हिजकिय्याह से कहा, यहोवा का वचन सुन 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कि लौटकर मेरी प्रजा के प्रधान हिजकिय्याह से कह, कि तेरे मूलपुरुष दाऊद का परमेश्वर यहोवा यों कह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कि मैं ने तेरी प्रार्थना सुनी और तेरे आंसू देखे हैं; देख, मैं तुझे चंगा करता हूँ; परसों तू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भवन में जा सक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मैं तेरी आयु पन्द्रह वर्ष और बढ़ा दूंगा। और अश्शूर के राजा के हाथ से तुझे और इस नगर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चाऊंगा, और मैं अपने निमित्त और अपने दास दाऊद के निमित्त इस नगर की रक्षा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ऐसे दिन आने वाले है, जिन में जो कुछ तेरे भवन में हैं, और जो कुछ तेरे पुरखाओं का रखा हुआ आज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न तक भण्डारों में है वह सब बाबेल को उठ जाएगा; यहोवा यह कहता है, कि कोई वस्तु न बच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जो पुत्र तेरे वंश में उत्पन्न हों, उन में से भी कितनों को वे बन्धुआई में ले जाएंगे; और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ोजे बन कर बाबेल के राजभवन में रह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हिजकिय्याह ने यशायाह से कहा, यहोवा का वचन जो तू ने कहा है, वह भला ही है, फिर उसने कहा, क्या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नों में शांति और सच्चाई बनी न रहेंग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हिजकिय्याह के और सब काम और उसकी सारी वीरता और किस रीति उसने एक पोखरा और नाली खुदवा कर नगर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नी पहुंचा दिया, यह सब क्या यहूदा के राजाओं के इतिहास की पुस्तक में नहीं लिख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निदान हिजकिय्याह अपने पुरखाओं के संग सो गया और उसका पुत्र मनश्शे उसके स्थान पर राज्य कर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2026-10-21T08:50:50Z</dcterms:created>
  <dcterms:modified xsi:type="dcterms:W3CDTF">2026-10-21T08:50:50Z</dcterms:modified>
  <dc:title>2 राजा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