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பட்டணத்திலிருந்த லேவியர் எல்லாரும் இருநூற்று எண்பத்துநாலு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தனீமியர் ஒபேலிலே குடியிருந்தார்கள்; அவர்கள்மேல் சீகாவும் கிஸ்பாவும் விசாரிப்புக்காரர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சுவாவிலும், மோலாதாகிலும், பெத்பெலேதி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சுவாவிலும், மோலாதாகிலும், பெத்பெலேதி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்சார்சூகாவிலும், பெயெர்செபாவிலும், அதின் கிராமங்களி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க்லாகிலும், மேகோனாகிலும், அதின் கிராமங்களி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ரிம்மோனிலும், சாரேயாகிலும், யர்மூத்தி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தோத், நோப், அனனியா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ருசலேமிலே குடியிருக்க மனப்பூர்வமாய்ச் சம்மதித்த மனுஷர்களையெல்லாம் ஜனங்கள் வாழ்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ருசலேமிலே குடியிருக்க மனப்பூர்வமாய்ச் சம்மதித்த மனுஷர்களையெல்லாம் ஜனங்கள் வாழ்த்த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சோர், ஆமா, கித்தாயி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லே குடியிருக்கிற பேரேசின் புத்திரரெல்லாரும் நானூற்று அறுபத்தெட்டுப் பராக்கிரமசாலிகளாய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தீத், செபோயிம், நெபலாத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லோத், ஓனோ என்னும் ஊர்களிலும், சிற்பாசாரிகளின் பள்ளத்தாக்கிலும் குடிய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 கப்பாய், சல்லாய் முதலானவர்கள் தொளாயிரத்து இருபத்தெட்டுப்பே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லேவியரிலே சில வகுப்பார் யூதாவிலும், சிலர் பென்யமீனிலும் இ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ர்களில் யோயாரிபின் குமாரன் யெதாயா, யாகின் என்பவர்கள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বং তাদের ভাইদের 2 জন যারা মন্দিরের জন্য কাজ করেছিল, ভাইরা ও য়িরোহমের পুত্র অদায়া| (য়িরোহ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পললিযের পুত্র; পললিয ছিলেন অম্সির পুত্র; অম্সি ছিলেন সখরিয়ের পুত্র| সখরিয় ছিলেন পশ্হূ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; পশ্হূর ছিলেন মল্কিয়ের পুত্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বং 242 জন পুরুষ যারা মল্কিযের ভাইরা| (এই পুরুষেরা ছিলেন তাঁদের পরিবারের নেতৃগণ| এঁরা ছ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রেলের পুত্র অমশয; অসরেল ছিলেন অহসযের পুত্র; অহসয ছিলেন মশিল্লেমোতের পুত্র; মশিল্লেমোত্‌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ম্মেরের পুত্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ঁদের সঙ্গে গেলেন ইম্মেরের আরো 128 জন ভাই| (যারা সকলেই একেক জন সাহসী সৈনিক| এই দলটির পরিচাল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তৃত্ব ছিল হগ্গদোলীমের পুত্র সব্দীযে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েবীয়দের মধ্যে য়াঁরা জেরুশালেমে গেলেন তাঁরা হলেন: হশূবের পুত্র শিময়িয়| (হশূব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রীকামের পুত্র; অস্রীকাম ছিলেন হশবিযর পুত্র; হশবিয ছিলেন বুন্নি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লেবীয়দের দুই নেতা শব্বথয় ও য়োষাবাদ; বর্হিবিভাগের উঠোনের কাজের জন্য ভারপ্রাপ্ত ছ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ীখার পুত্র মত্তনিয়, (মীখা ছিলেন সব্দির পুত্র, সব্দি ছিলেন প্রশস্তি ও প্রার্থনা সঙ্গীত দ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চালক আসফের পুত্র|) এবং বক্বুকিয য়ে ছিল তার ভাইদের ভারপ্রাপ্তদের মধ্যে দ্বিতীয় এবং শম্মু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অব্দ; শম্মুয ছিলেন গাললের পুত্র| গালল ছিলেন যিদূথূন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ব মিলিয়ে মোট 284 জন লেবীয় পবিত্র শহর জেরুশালেম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দ্বাররক্ষীদের মধ্যে অক্কুব, টল্মোন ও তাদের 172 জন ভাই জেরুশালেমে যান| এঁরা শহরের দরজাগুলি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যাল রাখতেন ও পাহারা দি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স্রায়েলের অন্য বাসিন্দারা, যাজক ও লেবীয়রা যিহূদাতে, তাঁদের পূর্বপুরুষদের জমিতেই বাস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ীহ এবং গীষ্প ছিল মন্দিরের দাসদের নেতা যারা ওফল পাহাড়ের ওপর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উষি ছিলেন জেরুশালেমের লেবীয়দের আধিকারিক| (উষি ছিলেন বানির পুত্র| বানি ছিলেন হশবিয়ের পুত্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শবিয ছিলেন মত্তনীযর পুত্র; মত্তনীয ছিলেন মীখার পুত্র|) উষি ছিলেন আসফের একজন উত্তরপুরুষ| আসফ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রা ছিলেন ঈশ্বরের মন্দিরের সেবাযেত্‌ গায়কবর্গ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রাজা দায়ূদ গায়কদের কাজকর্মের আদেশ ও নির্দেশ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শেষবেলের পুত্র পথাহিয লোকদের কাছে রাজার কাছ থেকে খবর নিয়ে আসত| (পথাহিয ছিল সেরহের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| সেরহ ছিল যিহূদার পুত্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িহূদার লোকরা কিরিযত্‌-অর্ব্ব এবং তার চারপাশের ছোট শহরগুলিতে, দীবোন এবং তার চারপাশের য়েশূ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লাদা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বৈত্‌পেলটে, হত্‌সর-শুযালে, বের্-শেবা এবং সিক্লগের ছোট শহরগুলিতে, য়িকব্সেল ও তার চারপাশের ছ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ত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বং মকোনা এবং ঐন্-রিম্মোণে, সরায, য়ম্মু এবং সানোহ, অদুল্ল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লাখীশ, অসেকা এবং তার চারপাশের সমস্ত ছোট শহরগুলিত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ুতরাং যিহূদার লোকরা বের্-শেব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িন্নোম উপত্যকা পর্য়্য়ন্ত সমস্ত পথ জুড়ে 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গেবা থেকে বিন্যামীন পরিবারের উত্তরপুরুষরা মিক্মস, অয়াত, বৈথেল এবং তার চারপাশের ছোট শহরগুল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অনাথোত, নোবে, অননিয়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তঃপর ইস্রায়েলের বাসিন্দাদের নেতারা জেরুশালেম শহরে চলে এলেন| ইস্রায়েলের বাসিন্দাদের এবার ভাব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আর কারা কারা এ শহরে থাকবে| তাই তারা ঘুঁটি চেলে ঠিক করল প্রতি দশজনে একজন করে ব্যক্তিকে এই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 থাকতেই হবে| অপর ন’জন ইচ্ছে করলে তাদের নিজেদের শহরে থাক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ছু ব্যক্তি স্বেচ্ছায় এগিয়ে এসে জেরুশালেমে থাকতে রাজী হল| অন্য লোকরা তাদের ধন্যবাদ জানালো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াদেশিক শাসনকর্তারা জেরুশালেমে থাকলেন| (ইস্রায়েলের কিছু লোক, যাজকগণ, লেবীয়রা ও শলো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ৃত্যদের বংশধররা যিহূদাতে থাকলেন| এরা প্রত্যেকেই বিভিন্ন শহরে নিজস্ব জমিতে বাস করতে লাগ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ূদার অন্যান্য ব্যক্তিরা ও বিন্যামীনের পরিবারের লোকজনরা জেরুশালেম শহরেই বসতি স্থ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)যিহূদার উত্তরপুরুষদের মধ্যে যাঁরা জেরুশালেমে এলেন তাঁরা হলেন: উষিযের পুত্র অথায় (উষিয়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র পুত্র; সখরিয় ছিলেন অমরিযের পুত্র; অমরিয় ছিলেন শফটিয়ের পুত্র; শফটিয় ছিলেন মহললেলের পুত্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ললেল ছিলেন পেরসের উত্তরপুরুষ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বং বারূকের পুত্র মাসেয়| (বারূক ছিলেন কল্হোষির পুত্র; কল্হোষি ছিলেন হসায়ের পুত্র; হসায়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দায়ার পুত্র; অদাযা ছিলেন য়োযারীবের পুত্র; য়োয়ারীব ছিলেন সখরিয়ের পুত্র; সখরিয় ছিলেন শে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হাত্‌সার, রামা, গিত্তয়ি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ব মিলিয়ে জেরুশালেমে পেরস বংশের 468 জন সাহসী উত্তরপুরুষ বাস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হাদীদ, সবোয়িম, নবল্লা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িন্যামীনের উত্তরপুরুষদের মধ্যে য়াঁরা জেরুশা-লেমে এলেন তাঁরা হলেন: মশুল্লমের পুত্র সল্লূ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মশুল্লম ছিলেন য়োযেদের পুত্র; য়োযেদ ছিলেন পদাযের পুত্র; পদায ছিলেন কোলায়ার পুত্র; কোলায়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সেয়ের পুত্র; মাসেয় ছিলেন ঈথীয়েলের পুত্র; ঈথীয়েল ছিলেন য়িশাযাহের পুত্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লোদ, ওনো এবং কারিগরদের উপত্যকায় 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বং য়িশাযাহকে যারা অনুসরণ করেছিলেন তাঁরা হলেন গব্বয এবং সল্লয| সব মিলিযে সেখানে 8 জন পুরুষ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া শিখ্রির পুত্র য়োয়েলের তত্ত্বাবধানে ছিলেন| আর হস্সনূযার পুত্র যিহূদা, জেরুশালেমের দ্বিত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লার দায়িত্ব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িহূদায় বসবাসকারী লেবীয় পরিবারের কিছু গোষ্ঠী বিন্যামীনের জমিতে উঠ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জকদের মধ্যে জেরুশালেমে গেলেন: য়োযারীবের পুত্র য়িদযিয, যাখী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িল্কিয়ের পুত্র সরায়| হিল্কিয় ছিলেন মশুল্লমের পুত্র ও সাদোকের পৌত্র, সাদোক আবা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তত্ত্বাবধায়কের পুত্র অহীটুবের সন্তান মরাযোতের নিজ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2026-10-20T09:39:31Z</dcterms:created>
  <dcterms:modified xsi:type="dcterms:W3CDTF">2026-10-20T09:39:31Z</dcterms:modified>
  <dc:title>নহিমিয়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