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வீட்டிற்குள் வந்தபோது, இதோ, அந்தப் பிள்ளை அவன் கட்டிலின்மேல் செத்துக்கிட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ள்ளே போய்த் தங்கள் இருவருக்கும் பின்னாக அவன் கதவைப் பூட்டி, கர்த்தரை நோக்கி வேண்டுதல் செய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நாள் அவன் அங்கே வந்து, அந்த அறைவீட்டிலே தங்கி, அங்கே படுத்துக்கொண்ட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அவளைக் கூப்பிடு என்றான்; அவளைக் கூப்பிட்ட போது, அவள் வந்து வாசற்படியிலே நி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ஸ்திரீ கர்ப்பந்தரித்து, எலிசா தன்னோடே சொன்னபடி, ஒரு உற்பத்திகாலத்திட்டத்தில் ஒரு குமாரனை பெற்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ஸ்திரீ கர்ப்பந்தரித்து, எலிசா தன்னோடே சொன்னபடி, ஒரு உற்பத்திகாலத்திட்டத்தில் ஒரு குமாரனை பெற்ற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 பிள்ளை வளர்ந்தான், ஒரு நாள் அவன் அறுப்பறுக்கிறவர்களிடத்திலிருந்த தன் தகப்பனண்டைக்குப் போயிருக்கும்போ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ள் உள்ளே போய், அவன் பாதத்திலே விழுந்து, தரைமட்டும் பணிந்து, தன் குமாரனை எடுத்துக் கொண்டு வெளியே போன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ள் ஏறிப்போய், அவனை தேவனுடைய மனுஷன் கட்டிலின்மேல் வைத்து, அவன் வைக்கப்பட்ட அறையின் கதவைப் பூட்டிக் கொண்டுபோய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ள் ஏறிப்போய், அவனை தேவனுடைய மனுஷன் கட்டிலின்மேல் வைத்து, அவன் வைக்கப்பட்ட அறையின் கதவைப் பூட்டிக் கொண்டுபோய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அவர்களுக்கு முன்பாக அதை வைத்தான்; கர்த்தருடைய வார்த்தையின்படியே அவர்கள் சாப்பிட்டதுமன்றி மீதிய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एलीशा ने गेहजी से कहा, अपनी कमर बान्ध, और मेरी छड़ी हाथ में ले कर चला जा, मार्ग में यदि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मिले तो उसका कुशल न पूछना, और कोई तेरा कुशल पूछे, तो उसको उत्तर न देना, और मेरी यह छड़ी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के के मुंह पर धर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लड़के की मां ने एलीशा से कहा, यहोवा के और तेरे जीवन की शपथ मैं तुझे न छोड़ूंगी। तो वह उठ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पीछे पीछे च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उन से पहिले पहुंच कर गेहजी ने छड़ी को उस लड़के के मुंह पर रखा, परन्तु कोई शब्द न सुन पड़ा, औ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कान लगाया, तब वह एलीशा से मिलने को लौट आया, और उसको बतला दिया, कि लड़का नहीं जा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जब एलीशा घर में आया, तब क्या देखा, कि लड़का मरा हुआ उसकी खाट पर प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भविष्यद्वक्ताओं के चेलों की पत्नियों में से एक स्त्री ने एलीशा की दोहाई देकर कहा, तेरा दास म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ति मर गया, और तू जानता है कि वह यहोवा का भय माननेवाला था, और जिसका वह कर्जदार था वह आया है कि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नों पुत्रों को अपने दास बनाने के लिये ले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एलीशा ने उस से पूछा, मैं तेरे लिये क्या करूं? मुझ से कह, कि तेरे घर में क्या है? उसने कहा, त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सी के घर में एक हांड़ी तेल को छोड़ और कुछ त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तब उसने अकेला भीतर जा कर किवाड़ बन्द किया, और यहोवा से प्रार्थना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ने कहा, तू बाहर जा कर अपनी सब पड़ोसियों खाली बरतन मांग ले आ, और थोड़े बरतन न ल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तू अपने बेटों समेत अपने घर में जा, और द्वार बन्द कर के उन सब बरतनों में तेल उण्डेल देन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भर जाए उन्हें अलग 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वह उसके पास से चली गई, और अपने बेटों समेत अपने घर जा कर द्वार बन्द किया; तब वे तो उस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रतन लाते गए और वह उण्डेलत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ब बरतन भर गए, तब उसने अपने बेटे से कहा, मेरे पास एक और भी ले आ, उसने उस से कहा, और बरतन तो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। तब तेल थम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उसने जा कर परमेश्वर के भक्त को यह बता दिया। ओर उसने कहा, जा तेल बेच कर ऋण भर दे; और जो रह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से तू अपने पुत्रों सहित अपना निर्वाह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एक दिन की बात है कि एलीशा शूनेम को गया, जहां एक कुलीन स्त्री थी, और उसने उसे रोटी खा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बिनती कर के विवश किया। और जब जब वह उधर से जाता, तब तब वह वहां रोटी खाने को उत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उस स्त्री ने अपने पति से कहा, सुन यह जो बार बार हमारे यहां से हो कर जाया करता है वह म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ा कोई पवित्र भक्त जान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ो हम भीत पर एक छोटी उपरौठी कोठरी बनाएं, और उस में उसके लिये एक खाट, एक मेज, एक कुसीं और एक दीव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ें, कि जब जब वह हमारे यहां आए, तब तब उसी में टिका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एक दिन की बात है, कि वह वहां जा कर उस उपरौठी कोठरी में टिका और उसी में लेट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उसने अपने सेवक गेहजी से कहा, उस शुनेमिन को बुला ले। उसके बुलाने से वह उसके साम्हने खड़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उसने गेहजी से कहा, इस से कह, कि तू ने हमारे लिये ऐसी बड़ी चिन्ता की है, तो तेरे लिये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जाए? क्या तेरी चर्चा राजा, वा प्रधान सेनापति से की जाए? उसने उत्तर दिया मैं तो अपने ही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रहती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उसने कहा, तो इसके लिये क्या किया जाए? गेहजी ने उत्तर दिया, निश्चय उसके कोई लड़का नही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पति बूढ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ने कहा, उसको बुला ले। और जब उसने उसे बुलाया, तब वह द्वार में खड़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वह चढ़कर लड़के पर इस रीति से लेट गया कि अपना मुंह उसके मुंह से और अपनी आंखें उसकी आंखों स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हाथ उसके हाथों से मिला दिये और वह लड़के पर पसर गया, तब लड़के की देह गर्म हो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उसने कहा, बसन्त ऋतु में दिन पूरे होने पर तू एक बेटा छाती से लगाएगी। स्त्री ने कहा, हे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भु! हे परमेश्वर के भक्त ऐसा नहीं, अपनी दासी को धोखा न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वह उसे छोड़कर घर में इधर उधर टहलने लगा, और फिर चढ़ कर लड़के पर पसर गया; तब लड़के ने सात ब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ींका, और अपनी आंखें खोल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स्त्री को गर्भ रहा, और वसन्त ऋतु का जो समय एलीशा ने उस से कहा था, उसी समय जब दिन पूरे हुए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पुत्र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तब एलीशा ने गेहजी को बुला कर कहा, शूनेमिन को बुला ले। जब उसके बुलाने से वह उसके पास आई, तब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, अपने बेटे को उठा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ब लड़का बड़ा हो गया, तब एक दिन वह अपने पिता के पास लवने वालों के निकट निकल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वह भीतर गई, और उसके पावों पर गिर भूमि तक झुककर दण्डवत किया; फिर अपने बेटे को उठा कर निकल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सने अपने पिता से कहा, आह! मेरा सिर, आह! मेरा सिर। तब पिता ने अपने सेवक से कहा, इस को इ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ता के पास ले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तब एलीशा गिलगाल को लौट गया। उस समय देश में अकाल था, और भविष्यद्वक्ताओं के चेले उसके साम्हने बैट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थे, और उसने अपने सेवक से कहा, हण्डा चढ़ा कर भविष्यद्वक्ताओं के चेलों के लिये कुछ प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वह उसे उठा कर उसकी माता के पास ले गया, फिर वह दोपहर तक उसके घुटनों पर बैठा रहा, तब म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तब कोई मैदान में साग तोड़ने गया, और कोई जंगली लता पाकर अपनी अंकवार भर इन्द्रायण तोड़ ले आ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ांक फांक कर के पकने के लिये हण्डे में डाल दिया, और वे उसको न पहिचान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उसने चढ़ कर उसको परमेश्वर के भक्त की खाट पर लिटा दिया, और निकल कर किवाड़ बन्द किया, तब उ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तब उन्होंने उन मनुष्यों के खाने के लिये हण्डे में से परोसा। खाते समय वे चिल्लाकर बोल उठे, 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े भक्त हण्डे में माहुर है, और वे उस में से खा न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उसने अपने पति से पुकार कर कहा, मेरे पास एक सेवक और एक गदही तुरन्त भेज दे कि मैं परमेश्व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क्त के यहां झट पट हो आऊ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तब एलीशा ने कहा, अच्छा, कुछ मैदा ले आओ, तब उसने उसे हण्डे में डाल कर कहा, उन लोगों के खा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परोस दे, फिर हण्डे में कुछ हानि की वस्तु न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सने कहा, आज तू उसके यहां क्योंजाएगी? आज न तो नये चांद का, और न विश्राम का दिन है; उस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ल्याण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उस स्त्री ने गदही पर काठी बान्ध कर अपने सेवक से कहा, हांके चल; और मेरे कहे बिना हांकने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िलाई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और कोई मतुष्य बालशालीशा से, पहिले उपजे हुए जव की बीस रोटियां, और अपनी बोरी में हरी बाल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े भक्त के पास ले आया; तो एलीशा ने कहा, उन लोगों को खाने के लिये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ो वह चलते चलते कर्मेल पर्वत को परमेश्वर के भक्त के निकट पहुंची। उसे दूर से देखकर परमेश्व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क्त ने अपने सेवक गेहजी से कहा, देख, उधर तो वह शूनेमि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अब उस से मिलने को दौड़ जा, और उस से पूछ, कि तू कुशल से है? तेरा पति भी कुशल से है? और लड़का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शल से है? पूछने पर स्त्री ने उत्तर दिया, हां, कुशल स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वह पहाड़ पर परमेश्वर के भक्त के पास पहुंची, और उसके पांव पकड़ने लगी, तब गेहजी उसके पास गय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धक्का देकर हटाए, परन्तु परमेश्वर के भक्त ने कहा, उसे छोड़ दे, उसका मन व्याकुल है; परन्तु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मुझ को नहीं बताया, छिपा ही र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वह कहने लगी, क्या मैं ने अपने प्रभु से पुत्र का वर मांगा था? क्या मैं ने न कहा था मुझे धोख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उसके टहलुए ने कहा, क्या मैं सौ मनुष्यों के साम्हने इतना ही रख दूं? उसने कहा, लोगों को दे दे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एं, क्योंकि यहोवा यों कहता है, उनके खाने के बाद कुछ बच भी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तब उसने उनके आगे धर दिया, और यहोवा के वचन के अनुसार उनके खाने के बाद कुछ बच भी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2026-10-21T06:55:24Z</dcterms:created>
  <dcterms:modified xsi:type="dcterms:W3CDTF">2026-10-21T06:55:24Z</dcterms:modified>
  <dc:title>2 राजा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