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புத்திரர் பிரயாணம்பண்ணுகையில், மூன்றாம்நாளில் அவர்கள் பட்டணங்களுக்கு வந்தார்கள்; அந்தப் பட்டணங்கள் கிபியோன், கெபிரா, பெயெரோத், கீரியாத்யெயாரீம் என்பவை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புத்திரர் பிரயாணம்பண்ணுகையில், மூன்றாம்நாளில் அவர்கள் பட்டணங்களுக்கு வந்தார்கள்; அந்தப் பட்டணங்கள் கிபியோன், கெபிரா, பெயெரோத், கீரியாத்யெயாரீம் என்பவை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பையின் பிரபுக்கள் அவர்களுக்கு இஸ்ரவேலின் தேவனாகிய கர்த்தர்பேரில் ஆணையிட்டிருந்தபடியினால், இஸ்ரவேல் புத்திரர் அவர்களைச் சங்காரம்பண்ணவில்லை; ஆனாலும் சபையார் எல்லாரும் பிரபுக்கள்மேல் முறுமுறு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பையின் பிரபுக்கள் அவர்களுக்கு இஸ்ரவேலின் தேவனாகிய கர்த்தர்பேரில் ஆணையிட்டிருந்தபடியினால், இஸ்ரவேல் புத்திரர் அவர்களைச் சங்காரம்பண்ணவில்லை; ஆனாலும் சபையார் எல்லாரும் பிரபுக்கள்மேல் முறுமுறு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கல பிரபுக்களும், சபையார் யாவரையும் நோக்கி: நாங்கள் இஸ்ரவேலின் தேவனாகிய கர்த்தர்பேரில் அவர்களுக்கு ஆணையிட்டுக் கொடுத்தோம்; ஆதலால் அவர்களை நாம் தொடக் கூட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கல பிரபுக்களும், சபையார் யாவரையும் நோக்கி: நாங்கள் இஸ்ரவேலின் தேவனாகிய கர்த்தர்பேரில் அவர்களுக்கு ஆணையிட்டுக் கொடுத்தோம்; ஆதலால் அவர்களை நாம் தொடக் கூட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டுங்கோபம் நம்மேல் வராதபடிக்கு, நாம் அவர்களுக்கு இட்ட ஆணையினிமித்தம் நாம் அவர்களை உயிரோடே வைத்து, அவர்களுக்கு ஒன்று செய்வ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டுங்கோபம் நம்மேல் வராதபடிக்கு, நாம் அவர்களுக்கு இட்ட ஆணையினிமித்தம் நாம் அவர்களை உயிரோடே வைத்து, அவர்களுக்கு ஒன்று செய்வ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ரபுக்களாகிய நாங்கள் அவர்களுக்குச் சொன்னபடி அவர்கள் உயிரோடிருந்து, சபையார் எல்லாருக்கும் விறகு வெட்டுகிறவர்களாகவும், தண்ணீர் எடுக்கிறவர்களாகவும் இருக்கக்கடவர்கள் என்று பிரபுக்கள் அவர்களோடே சொன்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ரபுக்களாகிய நாங்கள் அவர்களுக்குச் சொன்னபடி அவர்கள் உயிரோடிருந்து, சபையார் எல்லாருக்கும் விறகு வெட்டுகிறவர்களாகவும், தண்ணீர் எடுக்கிறவர்களாகவும் இருக்கக்கடவர்கள் என்று பிரபுக்கள் அவர்களோடே சொன்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யோசுவா அவர்களை அழைப்பித்து: நீங்கள் எங்கள் நடுவே குடியிருக்கும்போது, நாங்கள் உங்களுக்கு வெகுதூரமாயிருக்கிறவர்கள் என்று சொல்லி, எங்களை வஞ்சித்தது என்ன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யோசுவா அவர்களை அழைப்பித்து: நீங்கள் எங்கள் நடுவே குடியிருக்கும்போது, நாங்கள் உங்களுக்கு வெகுதூரமாயிருக்கிறவர்கள் என்று சொல்லி, எங்களை வஞ்சித்தது என்ன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நீங்கள் சபிக்கப்பட்டவர்கள்; என் தேவனுடைய ஆலயத்துக்கு விறகுவெட்டுகிறவர்களும், தண்ணீர் எடுக்கிறவர்களுமான பணிவிடைக்காரராயிருப்பீர்கள்; இந்த ஊழியம் உங்களைவிட்டு நீங்கமாட்டாது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நீங்கள் சபிக்கப்பட்டவர்கள்; என் தேவனுடைய ஆலயத்துக்கு விறகுவெட்டுகிறவர்களும், தண்ணீர் எடுக்கிறவர்களுமான பணிவிடைக்காரராயிருப்பீர்கள்; இந்த ஊழியம் உங்களைவிட்டு நீங்கமாட்டாது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யோசுவாவுக்குப் பிரதியுத்தரமாக: தேசத்தையெல்லாம் உங்களுக்கு ஒப்புக்கொடுக்கவும், தேசத்தின் குடிகளையெல்லாம் உங்களுக்கு முன்பாக அழிக்கவும் உம்முடைய தேவனாகிய கர்த்தர் தமது தாசனாகிய மோசேக்குக் கட்டளையிட்டது உமது அடியாருக்கு நிச்சயமாகவே அறிவிக்கப்பட்டதினால், நாங்கள் எங்கள் ஜீவன்நிமித்தம் உங்களுக்கு மிகவும் பயந்து, இந்தக்காரியத்தைச் செய்த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யோசுவாவுக்குப் பிரதியுத்தரமாக: தேசத்தையெல்லாம் உங்களுக்கு ஒப்புக்கொடுக்கவும், தேசத்தின் குடிகளையெல்லாம் உங்களுக்கு முன்பாக அழிக்கவும் உம்முடைய தேவனாகிய கர்த்தர் தமது தாசனாகிய மோசேக்குக் கட்டளையிட்டது உமது அடியாருக்கு நிச்சயமாகவே அறிவிக்கப்பட்டதினால், நாங்கள் எங்கள் ஜீவன்நிமித்தம் உங்களுக்கு மிகவும் பயந்து, இந்தக்காரியத்தைச் செய்த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யோசுவாவுக்குப் பிரதியுத்தரமாக: தேசத்தையெல்லாம் உங்களுக்கு ஒப்புக்கொடுக்கவும், தேசத்தின் குடிகளையெல்லாம் உங்களுக்கு முன்பாக அழிக்கவும் உம்முடைய தேவனாகிய கர்த்தர் தமது தாசனாகிய மோசேக்குக் கட்டளையிட்டது உமது அடியாருக்கு நிச்சயமாகவே அறிவிக்கப்பட்டதினால், நாங்கள் எங்கள் ஜீவன்நிமித்தம் உங்களுக்கு மிகவும் பயந்து, இந்தக்காரியத்தைச் செய்த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இதோ, உமது கையிலிருக்கிறோம். உம்முடைய பார்வைக்கு நன்மையும் தீமையுமாய்த் தோன்றுகிறபடி எங்களுக்குச் செய்யும்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இதோ, உமது கையிலிருக்கிறோம். உம்முடைய பார்வைக்கு நன்மையும் தீமையுமாய்த் தோன்றுகிறபடி எங்களுக்குச் செய்யும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ே யோசுவா அவர்களுக்குச் செய்து, இஸ்ரவேல் புத்திரர் அவர்களைக் கொன்றுபோடாதபடிக்கு, அவர்களை இவர்கள் கைக்குத் தப்புவ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ே யோசுவா அவர்களுக்குச் செய்து, இஸ்ரவேல் புத்திரர் அவர்களைக் கொன்றுபோடாதபடிக்கு, அவர்களை இவர்கள் கைக்குத் தப்புவ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நாள்மட்டும் இருக்கிறபடியே, அந்நாளில் அவர்களைச் சபைக்கும், கர்த்தர் தெரிந்துகொள்ளும் இடத்திலிருக்கும் அவருடைய பலிபீடத்துக்கும் விறகு வெட்டுகிறவர்களாகவும் தண்ணீர் எடுக்கிறவர்களாகவுமாக்க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நாள்மட்டும் இருக்கிறபடியே, அந்நாளில் அவர்களைச் சபைக்கும், கர்த்தர் தெரிந்துகொள்ளும் இடத்திலிருக்கும் அவருடைய பலிபீடத்துக்கும் விறகு வெட்டுகிறவர்களாகவும் தண்ணீர் எடுக்கிறவர்களாகவுமாக்க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ர்தானுக்கு இப்புறத்திலே மலைகளிலும் பள்ளத்தாக்குகளிலும் லீபனோனுக்கு எதிரான பெரிய சமுத்திரத்தின் கரையோரமெங்குமுள்ள ஏத்தியரும் எமோரியரும் கானானியரும் பெரிசியரும் ஏவியரும் எபூசியருமானவர்களுடைய சகல ராஜாக்களும் அதைக்கேள்விப்பட்டபோ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ர்தானுக்கு இப்புறத்திலே மலைகளிலும் பள்ளத்தாக்குகளிலும் லீபனோனுக்கு எதிரான பெரிய சமுத்திரத்தின் கரையோரமெங்குமுள்ள ஏத்தியரும் எமோரியரும் கானானியரும் பெரிசியரும் ஏவியரும் எபூசியருமானவர்களுடைய சகல ராஜாக்களும் அதைக்கேள்விப்பட்டபோ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ர்தானுக்கு இப்புறத்திலே மலைகளிலும் பள்ளத்தாக்குகளிலும் லீபனோனுக்கு எதிரான பெரிய சமுத்திரத்தின் கரையோரமெங்குமுள்ள ஏத்தியரும் எமோரியரும் கானானியரும் பெரிசியரும் ஏவியரும் எபூசியருமானவர்களுடைய சகல ராஜாக்களும் அதைக்கேள்விப்பட்டபோ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ஒருமனப்பட்டு, யோசுவாவோடும் இஸ்ரவேலரோடும் யுத்தம்பண்ண ஏகமாய்க்கூட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ிகோவுக்கும் ஆயிக்கும் யோசுவா செய்ததைக் கிபியோனின் குடிகள் கேள்விப்பட்டபோ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தந்திரமான யோசனைபண்ணி, தங்களை ஸ்தானாபதிகள்போலக் காண்பித்து, பழைய இரட்டுப் பைகளையும், பீறலும் பொத்தலுமான பழைய திராட்சரசத் துருத்திகளையும் தங்கள் கழுதைகள்மேல் வை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தந்திரமான யோசனைபண்ணி, தங்களை ஸ்தானாபதிகள்போலக் காண்பித்து, பழைய இரட்டுப் பைகளையும், பீறலும் பொத்தலுமான பழைய திராட்சரசத் துருத்திகளையும் தங்கள் கழுதைகள்மேல் வை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ழுதுபார்க்கப்பட்ட பழைய பாதரட்சைகளைத் தங்கள் கால்களில் போட்டு, பழைய வஸ்திரங்களை உடுத்திக்கொண்டார்கள்; வழிக்கு அவர்கள் கொண்டுபோன அப்பமெல்லாம் உலர்ந்ததும் பூசணம் பூத்ததும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ழுதுபார்க்கப்பட்ட பழைய பாதரட்சைகளைத் தங்கள் கால்களில் போட்டு, பழைய வஸ்திரங்களை உடுத்திக்கொண்டார்கள்; வழிக்கு அவர்கள் கொண்டுபோன அப்பமெல்லாம் உலர்ந்ததும் பூசணம் பூத்ததும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கில்காலில் இருக்கிற பாளயத்துக்கு யோசுவாவினிடத்தில் போய், அவனையும் இஸ்ரவேல் மனுஷரையும் நோக்கி: நாங்கள் தூரதேசத்திலிருந்து வந்தவர்கள், எங்களோடே உடன்படிக்கைபண்ணுங்கள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கில்காலில் இருக்கிற பாளயத்துக்கு யோசுவாவினிடத்தில் போய், அவனையும் இஸ்ரவேல் மனுஷரையும் நோக்கி: நாங்கள் தூரதேசத்திலிருந்து வந்தவர்கள், எங்களோடே உடன்படிக்கைபண்ணுங்கள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ஸ்ரவேல் மனுஷர் அந்த ஏவியரை நோக்கி: நீங்கள் எங்கள் நடுவிலே குடியிருக்கிறவர்களாக்கும்; நாங்கள் எப்படி உங்களோடே உடன்படிக்கைபண்ணலாம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ஸ்ரவேல் மனுஷர் அந்த ஏவியரை நோக்கி: நீங்கள் எங்கள் நடுவிலே குடியிருக்கிறவர்களாக்கும்; நாங்கள் எப்படி உங்களோடே உடன்படிக்கைபண்ணலாம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யோசுவாவை நோக்கி: நாங்கள் உமக்கு அடிமைகள் என்றார்கள்; அதற்கு யோசுவா: நீங்கள் யார், எங்கேயிருந்து வந்தீர்கள் என்று கே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யோசுவாவை நோக்கி: நாங்கள் உமக்கு அடிமைகள் என்றார்கள்; அதற்கு யோசுவா: நீங்கள் யார், எங்கேயிருந்து வந்தீர்கள் என்று கே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உம்முடைய தேவனாகிய கர்த்தருடைய நாமத்தின் பிரஸ்தாபத்தைக் கேட்டு, உமது அடியாராகிய நாங்கள் வெகு தூரதேசத்திலிருந்து வந்தோம்; அவருடைய கீர்த்தியையும், அவர் எகிப்திலே செய்த யாவைய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உம்முடைய தேவனாகிய கர்த்தருடைய நாமத்தின் பிரஸ்தாபத்தைக் கேட்டு, உமது அடியாராகிய நாங்கள் வெகு தூரதேசத்திலிருந்து வந்தோம்; அவருடைய கீர்த்தியையும், அவர் எகிப்திலே செய்த யாவைய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எஸ்போனின் ராஜாவாகிய சீகோனும் அஸ்தரோத்திலிருந்த பாசானின் ராஜாவாகிய ஓகும் என்கிற யோர்தானுக்கு அப்புறத்திலிருந்த எமோரியரின் இரண்டு ராஜாக்களுக்கும் செய்த யாவையும் கேள்விப்பட்ட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எஸ்போனின் ராஜாவாகிய சீகோனும் அஸ்தரோத்திலிருந்த பாசானின் ராஜாவாகிய ஓகும் என்கிற யோர்தானுக்கு அப்புறத்திலிருந்த எமோரியரின் இரண்டு ராஜாக்களுக்கும் செய்த யாவையும் கேள்விப்பட்ட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எங்கள் மூப்பரும் எங்கள் தேசத்துக்குடிகளெல்லாரும் எங்களை நோக்கி: உங்கள் கைகளில் வழிக்கு ஆகாரம் எடுத்துக்கொண்டு, அவர்களுக்கு எதிர்கொண்டுபோய், அவர்களிடத்தில் நாங்கள் உங்கள் அடியார், எங்களோடே உடன்படிக்கை பண்ணவேண்டும் என்று சொல்லச்சொன்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எங்கள் மூப்பரும் எங்கள் தேசத்துக்குடிகளெல்லாரும் எங்களை நோக்கி: உங்கள் கைகளில் வழிக்கு ஆகாரம் எடுத்துக்கொண்டு, அவர்களுக்கு எதிர்கொண்டுபோய், அவர்களிடத்தில் நாங்கள் உங்கள் அடியார், எங்களோடே உடன்படிக்கை பண்ணவேண்டும் என்று சொல்லச்சொன்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எங்கள் மூப்பரும் எங்கள் தேசத்துக்குடிகளெல்லாரும் எங்களை நோக்கி: உங்கள் கைகளில் வழிக்கு ஆகாரம் எடுத்துக்கொண்டு, அவர்களுக்கு எதிர்கொண்டுபோய், அவர்களிடத்தில் நாங்கள் உங்கள் அடியார், எங்களோடே உடன்படிக்கை பண்ணவேண்டும் என்று சொல்லச்சொன்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ிடத்தில் வர நாங்கள் புறப்படுகிற அன்றே, எங்கள் வழிப்பிரயாணத்துக்கு இந்த அப்பத்தைச் சுடச்சுட எங்கள் வீட்டிலிருந்து எடுத்துக்கொண்டுவந்தோம்; இப்பொழுது இதோ, உலர்ந்து பூசணம் பூத்திருக்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ிடத்தில் வர நாங்கள் புறப்படுகிற அன்றே, எங்கள் வழிப்பிரயாணத்துக்கு இந்த அப்பத்தைச் சுடச்சுட எங்கள் வீட்டிலிருந்து எடுத்துக்கொண்டுவந்தோம்; இப்பொழுது இதோ, உலர்ந்து பூசணம் பூத்த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இந்தத் திராட்சத் துருத்திகளை நிரப்புகையில் புதிதாயிருந்தது; ஆனாலும், இதோ, கிழிந்துபோயிற்று; எங்கள் வஸ்திரங்களும் பாதரட்சைகளும் நெடுந்தூரமான பிரயாணத்தினாலே பழசாய்ப்போயிற்று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இந்தத் திராட்சத் துருத்திகளை நிரப்புகையில் புதிதாயிருந்தது; ஆனாலும், இதோ, கிழிந்துபோயிற்று; எங்கள் வஸ்திரங்களும் பாதரட்சைகளும் நெடுந்தூரமான பிரயாணத்தினாலே பழசாய்ப்போயிற்று எ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இஸ்ரவேலர்: கர்த்தருடைய வாக்கைக் கேளாமல் அவர்களுடைய போஜனபதார்த்தத்தில் சிறிது வாங்கிக்கொண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சுவா அவர்களோடே சமாதானம்பண்ணி, அவர்களை உயிரோடே காப்பாற்றும் உடன்படிக்கையை அவர்களோடே பண்ணினான்; அதற்காகச் சபையின் பிரபுக்கள் அவர்களுக்கு ஆணையிட்டுக் கொடுத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சுவா அவர்களோடே சமாதானம்பண்ணி, அவர்களை உயிரோடே காப்பாற்றும் உடன்படிக்கையை அவர்களோடே பண்ணினான்; அதற்காகச் சபையின் பிரபுக்கள் அவர்களுக்கு ஆணையிட்டுக் கொடுத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ோடே உடன்படிக்கைபண்ணி, மூன்றுநாள் சென்றபின்பு, அவர்கள் தங்கள் அயலார் என்றும் தங்கள் நடுவே குடியிருக்கிறவர்கள் என்றும் கேள்விப்பட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ோடே உடன்படிக்கைபண்ணி, மூன்றுநாள் சென்றபின்பு, அவர்கள் தங்கள் அயலார் என்றும் தங்கள் நடுவே குடியிருக்கிறவர்கள் என்றும் கேள்விப்பட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ಸ್ರಾಯೇಲ್‌ ಮಕ್ಕಳು ಪ್ರಯಾಣ ಮಾಡು ವಾಗ ಮೂರನೇ ದಿನದಲ್ಲಿ ಗಿಬ್ಯೋನ್‌, ಕೆಫೀರಾ, ಬೇರೋತ್‌, ಕಿರ್ಯತ್ಯಾರೀಮ್‌ ಎಂ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ಪಟ್ಟಣ ಗಳಿಗೆ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ಸಭೆಯ ಪ್ರಧಾನರು ಅವರಿಗೆ ಇಸ್ರಾಯೇಲಿನ ದೇವರಾದ ಕರ್ತನ ಮೇಲೆ ಆಣೆ ಇಟ್ಟದ್ದರಿಂದ ಇಸ್ರಾಯೇಲ್‌ ಮಕ್ಕಳು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ಹರಿಸಲಿಲ್ಲ. ಆದರೆ ಸಭೆಯವರೆಲ್ಲರೂ ಇಸ್ರಾಯೇ ಲ್ಯರ ಪ್ರಧಾನರಿಗೆ ವಿರೋಧವಾಗಿ ಗುಣುಗುಟ್ಟ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ಸಕಲ ಪ್ರಧಾನರು ಎಲ್ಲಾ ಸಭೆಗೆ--ನಾವು ಇಸ್ರಾಯೇಲಿನ ದೇವರಾದ ಕರ್ತನ ಮೇಲೆ ಅವರಿಗೆ ಆಣೆ ಇಟ್ಟೆವು; ಆದ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ನಾವು ಮುಟ್ಟಕೂಡ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ಾವು ಅವರಿಗೆ ಇಟ್ಟ ಆಣೆಯ ನಿಮಿತ್ತ ಕೋಪವು ನಮ್ಮ ಮೇಲೆ ಬಾರದ ಹಾಗೆ ನಾವು ಅವರನ್ನು ಜೀವದಿಂದ ಇರಿಸಿ ಅವರಿಗೆ ಇ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ಏನಂದರೆ, ಪ್ರಧಾನರಾದ ನಾವು ಅವರಿಗೆ ಹೇಳಿದ ಹಾಗೆಯೇ ಅವರನ್ನು ಜೀವದಿಂದ ಉಳಿಸಿ ಎಲ್ಲಾ ಸಭೆಗೆ ಕಟ್ಟ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ಿಯುವವರಾಗಿಯೂ ನೀರು ತರುವವರಾಗಿಯೂ ಇರಲಿ ಎಂದು ಪ್ರಧಾನರು ಸಭೆಯವರ ಸಂಗಡ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ತರುವಾಯ ಯೆಹೋಶುವನು ಅವರನ್ನು ಕರಿಸಿ ಅವರಿಗೆ--ನಮ್ಮ ಮಧ್ಯದಲ್ಲಿ ವಾಸವಾಗಿರುವ ನೀವು ನಮ್ಮನ್ನು ಮೋಸ ಗೊಳಿಸಿ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ಬಹಳ ದೂರವಾಗಿರುವ ವರೆಂದು ನಮ್ಮ ಸಂಗಡ ಹೇಳಿದ್ದೇ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ಈಗ ನೀವು ಶಪಿಸಲ್ಪಟ್ಟವರು; ನಿಮ್ಮಲ್ಲಿ ಒಬ್ಬನಾದರೂ ದಾಸತ್ವ ದಿಂದ ಬಿಡಿಸಲ್ಪಡುವದಿಲ್ಲ; ನನ್ನ ದೇವರ ಮನೆಗೆ ಕಟ್ಟ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ಿಯುವವರೂ ನೀರು ತರುವವರೂ ಆಗಿರು ವಿರಿ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ದಕ್ಕವರು ಯೆಹೋಶುವ ನಿಗೆ--ನಿಮಗೆ ದೇಶವನ್ನೆಲ್ಲಾ ಒಪ್ಪಿಸಿಕೊಡುವದಕ್ಕೂ ದೇಶದ ನಿವಾಸಿಗಳನ್ನೆಲ್ಲಾ ನಿಮ್ಮ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ಮಾಡು ವದಕ್ಕೂ ನಿಮ್ಮ ದೇವರಾದ ಕರ್ತನು ತನ್ನ ಸೇವಕನಾದ ಮೋಶೆಗೆ ಆಜ್ಞಾಪಿಸಿದ್ದು ನಿಮ್ಮ ಸೇವಕರಿಗೆ ನಿಶ್ಚ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ಲ್ಪಟ್ಟದ್ದರಿಂದ ನಾವು ನಮ್ಮ ಪ್ರಾಣಗಳಿಗೋಸ್ಕರ ನಿಮಗೆ ಬಹಳ ಭಯಪಟ್ಟು ಈ ಕಾರ್ಯವನ್ನು ಮಾಡಿ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ಈಗ ಇಗೋ, ನಾವು ನಿನ್ನ ಕೈಯಲ್ಲಿ ಇದ್ದೇವೆ; ನಿನ್ನ ದೃಷ್ಟಿಗೆ ಒಳ್ಳೇದಾಗಿಯೂ ಸರಿಯಾ ಗಿಯೂ ತೋಚುವ ಹಾಗೆ ನಮಗೆ ಮಾ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ಉತ್ತರ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 ಪ್ರಕಾರವೇಯೆಹೋಶುವನು ಅವರಿಗೆ ಮಾಡಿ ಇಸ್ರಾಯೇಲ್‌ ಮಕ್ಕಳು ಅವರನ್ನು ಕೊಂದುಹಾಕದ ಹಾಗೆ ಅವರನ್ನು ಇವರ ಕೈ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ಿ 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ಈ ವರೆಗೂ ಇರುವ ಹಾಗೆಯೇ ಅವರನ್ನು ಆ ದಿನದಲ್ಲಿ ಸಭೆಗೂ ಕರ್ತನು ಆದು ಕೊಳ್ಳುವ ಸ್ಥಳದಲ್ಲಿರುವ ಆತನ ಬಲಿಪೀಠ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ಿಗೆ ಕಡಿಯುವವರಾಗಿಯೂ ನೀರು ತರುವವರಾಗಿಯೂ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ೊರ್ದನಿಗೆ ಈಚೆಯಲ್ಲಿ ಬೆಟ್ಟಗಳಲ್ಲಿಯೂ ತಗ್ಗುಗಳಲ್ಲಿಯೂ ಲೆಬನೋನಿಗೆ ಎದು ರಾದ ಮಹಾಸಮುದ್ರದ ಸಮ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ಂತ್ಯಗಳಲ್ಲಿಯೂ ಇರುವ ಹಿತ್ತಿಯರ ಅಮೋರಿಯರ ಕಾನಾನ್ಯರ ಪೆರಿಜ್ಜೀ ಯರ ಹಿವ್ವಿಯರ ಯೆಬೂಸಿಯರ ಅರಸುಗಳು ಇದನ್ನು ಕೇಳ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ದ್ದೇನ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ರು ಯೆಹೋಶುವನ ಸಂಗಡವೂ ಇಸ್ರಾಯೇಲ್ಯರ ಸಂಗಡವೂ ಯುದ್ಧ ಮಾಡುವದಕ್ಕೆ ಒಟ್ಟಾಗಿ ಕೂ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 ಯೆಹೋಶುವನು ಯೆರಿಕೋವಿಗೂ ಆಯಿಗೂ ಮಾಡಿದ್ದನ್ನು ಗಿಬ್ಯೋನಿನ ನಿವಾಸಿಗಳು ಕೇಳ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ಒಂದು ತಂತ್ರವಾದ ಉಪಾಯವನ್ನು ಮಾಡಿ ರಾಯಭಾರಿಗಳ ಹಾಗೆ ತೋರಿಸುವಂತೆ ಹಳೇ ಗೋಣೀಚೀಲಗಳನ್ನೂ ತೇಪೆಹಾಕಿದ ಹಳೇದ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ಾಕ್ಷಾರಸದ ಬುದ್ದಲಿಗಳನ್ನೂ ಕಟ್ಟಿಕೊಂಡು ತಮ್ಮ ಕತ್ತೆಗಳ ಮೇಲೆ ಹಾಕ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ತೇಪೆಹಾಕಿದ ಹಳೇ ದಾದ ಕೆರಗಳನ್ನು ತಮ್ಮ ಕಾಲುಗಳಲ್ಲಿ ಮೆಟ್ಟಿಕೊಂಡು, ಹಳೇ ಬಟ್ಟೆಗಳನ್ನು ತೊಟ್ಟುಕೊಂಡು ಒಣಗಿದ ರೊಟ್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ನ್ನೂ ತೆಗೆದ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ು ಗಿಲ್ಗಾಲಿನಲ್ಲಿ ಇರುವ ಪಾಳೆಯಕ್ಕೆ ಯೆಹೋಶುವನ ಬಳಿಗೆ ಹೋಗಿ ಅವ ನಿಗೂ ಇಸ್ರಾಯೇಲ್ಯರಿಗೂ--ನಾವು ದೂರ ದೇಶ 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ೆವು; ಈಗ ನಮ್ಮ ಸಂಗಡ ಒಡಂಬಡಿಕೆ ಮಾಡಿರ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ಇಸ್ರಾಯೇಲ್‌ ಮನುಷ್ಯರು ಹಿವ್ವಿಯರಿಗೆ--ನೀವು ಒಂದು ವೇಳೆ ನಮ್ಮ ಮಧ್ಯದಲ್ಲಿ ವಾಸಿಸುವವರು ಆಗಿರಬಹುದು;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ಸಂಗಡ ಒಡಂಬಡಿಕೆಯನ್ನು ಮಾಡುವದು ಹೇಗೆ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ದಕ್ಕವರು ಯೆಹೋಶುವನಿಗೆ--ನಾವು ನಿನ್ನ ಸೇವ ಕರು ಅಂದರು. ಆಗ ಯೆಹೋಶುವನು ಅವರಿಗೆ-- ನೀವು ಯಾರು, ಎಲ್ಲಿಂದ ಬಂದ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ರು ಅವನಿಗೆ--ನಿಮ್ಮ ದೇವರಾದ ಕರ್ತನ ಹೆಸರಿಗೋಸ್ಕರ ನಿನ್ನ ಸೇವಕರಾದ ನಾವು ದೂರದೇಶದಿಂದ ಬಂದೆವು. ಯಾಕಂದರೆ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ಿಯನ್ನೂ ಆತನು ಐಗುಪ್ತದಲ್ಲಿ ಮಾಡಿದ ಎಲ್ಲ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ೊರ್ದನಿಗೆ ಆಚೆಯಿರುವ ಅಮೋರಿಯರ ಇಬ್ಬರು ಅರಸುಗಳಾದ ಹೆಷ್ಬೋನಿನ ಅರಸನಾದ ಸೀಹೋನನಿಗೂ ಅಷ್ಟರೋತಿನಲ್ಲಿದ್ದ ಬಾಷಾನ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ದ ಓಗನಿಗೂ ಮಾಡಿದ್ದೆಲ್ಲವನ್ನೂ ನಾವು ಕೇಳಿ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ಮ್ಮ ಹಿರಿಯರೂ ನಮ್ಮ ದೇಶ ನಿವಾಸಿಗಳಾದ ಜನರೆಲ್ಲರೂ ನಮಗೆ ಹೇಳಿದ್ದೇ ನಂದರೆ--ನೀವು ಪ್ರಯಾಣಕ್ಕಾಗಿ ರೊಟ್ಟ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 ಕೊಂಡು ಅವರೆದುರಿಗೆ ಹೋಗಿ ಅವರಿಗೆ--ನಾವು ನಿಮ್ಮ ಸೇವಕರು; ಆದಕಾರಣ ಈಗ ನಮ್ಮ ಸಂಗಡ ಒಡಂಬಡಿಕೆ ಮಾಡಿರ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ರ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ಾವು ನಿಮ್ಮ ಬಳಿಗೆ ಹೊರಟ ದಿನದಲ್ಲಿ ನಮ್ಮ ಪ್ರಯಾಣಕ್ಕೆ ಮನೆಯಿಂದ ಬಿಸಿ ರೊಟ್ಟಿಗಳನ್ನು ತೆಗೆದು ಕೊಂಡಿದ್ದೆ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ಈಗ ಅವು ಒಣಗಿಹೋ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ವು ದ್ರಾಕ್ಷಾರಸ ತುಂಬುವಾಗ ಈ ಬುದ್ದಲಿಗಳು ಹೊಸವಾಗಿದ್ದವು. ಇಗೋ, ಅವು ಹರಿದುಹೋದವು. ಇದಲ್ಲದೆ ಪ್ರಯಾಣ ಬಹ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ೂರವಾದದರಿಂದ ಈ ನಮ್ಮ ವಸ್ತ್ರಗಳೂ ನಮ್ಮ ಕೆರಗಳೂ ಹಳೇವಾದ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ಇವರು ಕರ್ತನಿಂದ ಆಲೋಚನೆ ಯನ್ನು ಕೇಳದೆ ಅವರ ಆಹಾರದಲ್ಲಿ ತೆಗೆದ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ಯೆಹೋಶುವನು ಅವರ ಸಂಗಡ ಸಮಾಧಾನ ಮಾಡಿಕೊಂಡು ಅವರನ್ನು ಜೀವದಿಂದ ಇರಿಸುವದಕ್ಕೆ ಅವರ ಸಂಗಡ ಒಡಂಬಡಿಕ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ಲ್ಲದೆ ಸಭೆಯ ಪ್ರಧಾನರು ಪ್ರಮಾಣ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ಅವರ ಸಂಗಡ ಒಡಂಬಡಿಕೆ ಮಾಡಿ ಮೂರು ದಿವಸಗಳಾದ ತರುವಾಯ ಅವರು ತಮ್ಮ ನೆರೆಯವರೆಂದೂ ತಮ್ಮಲ್ಲಿ ಇರುವವರೆಂದೂ ಕ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2026-10-21T02:59:32Z</dcterms:created>
  <dcterms:modified xsi:type="dcterms:W3CDTF">2026-10-21T02:59:32Z</dcterms:modified>
  <dc:title>ಯೆಹೋಶುವ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