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ிகாலமே யோசுவா எழுந்திருந்தபின்பு, அவனும் இஸ்ரவேல் புத்திரர் அனைவரும் சித்தீமிலிருந்து பிரயாணம்பண்ணி, யோர்தான் மட்டும் வந்து, அதைக்கடந்து போகுமுன்னே அங்கே இராத்த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ிகாலமே யோசுவா எழுந்திருந்தபின்பு, அவனும் இஸ்ரவேல் புத்திரர் அனைவரும் சித்தீமிலிருந்து பிரயாணம்பண்ணி, யோர்தான் மட்டும் வந்து, அதைக்கடந்து போகுமுன்னே அங்கே இராத்த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நாள் சென்றபின்பு, அதிபதிகள் பாளயம் எங்கும் 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ோக்கி: நீங்கள் உங்கள் தேவனாகிய கர்த்தருடைய உடன்படிக்கைப் பெட்டியையும் அதைச்சுமக்கிற லேவியராகிய ஆசாரியர்களையும் கண்டவுடனே, நீங்களும் உங்கள் இடத்தைவிட்டுப் பிரயாணப்பட்டு, அதற்குப் பின்செ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ோக்கி: நீங்கள் உங்கள் தேவனாகிய கர்த்தருடைய உடன்படிக்கைப் பெட்டியையும் அதைச்சுமக்கிற லேவியராகிய ஆசாரியர்களையும் கண்டவுடனே, நீங்களும் உங்கள் இடத்தைவிட்டுப் பிரயாணப்பட்டு, அதற்குப் பின்செ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ம் அதற்கும் இடையிலே இரண்டாயிரம் முழத் தூரமான இடம் இருக்கவேண்டும்; நீங்கள் நடக்கவேண்டிய வழியை அறியும்படிக்கு, அதற்குச் சமீபமாய் வராதிருப்பீர்களாக; இதற்குமுன்னே நீங்கள் ஒருபோதும் இந்த வழியாய் நடந்து போகவில்லை என்று சொல்லி கட்டளைய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ம் அதற்கும் இடையிலே இரண்டாயிரம் முழத் தூரமான இடம் இருக்கவேண்டும்; நீங்கள் நடக்கவேண்டிய வழியை அறியும்படிக்கு, அதற்குச் சமீபமாய் வராதிருப்பீர்களாக; இதற்குமுன்னே நீங்கள் ஒருபோதும் இந்த வழியாய் நடந்து போகவில்லை என்று சொல்லி கட்டளைய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ுவா ஜனங்களை நோக்கி: உங்களைப் பரிசுத்தம்பண்ணிக்கொள்ளுங்கள்; நாளைக்குக் கர்த்தர் உங்கள் நடுவிலே அற்புதங்களைச் செய்வ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ுவா ஜனங்களை நோக்கி: உங்களைப் பரிசுத்தம்பண்ணிக்கொள்ளுங்கள்; நாளைக்குக் கர்த்தர் உங்கள் நடுவிலே அற்புதங்களைச் செய்வ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யோசுவா ஆசாரியர்களை நோக்கி: நீங்கள் உடன்படிக்கைப்பெட்டியை எடுத்துக்கொண்டு, ஜனங்களுக்கு முன்னே நடந்து போங்கள் என்றான்; அப்படியே உடன்படிக்கைப் பெட்டியை எடுத்துக்கொண்டு ஜனங்களுக்கு முன்னே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யோசுவா ஆசாரியர்களை நோக்கி: நீங்கள் உடன்படிக்கைப்பெட்டியை எடுத்துக்கொண்டு, ஜனங்களுக்கு முன்னே நடந்து போங்கள் என்றான்; அப்படியே உடன்படிக்கைப் பெட்டியை எடுத்துக்கொண்டு ஜனங்களுக்கு முன்னே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யோசுவாவை நோக்கி: நான் மோசேயோடே இருந்ததுபோல, உன்னோடும் இருக்கிறேன் என்பதை இஸ்ரவேலரெல்லாரும் அறியும்படிக்கு, இன்று அவர்கள் கண்களுக்கு முன்பாக உன்னை மேன்மை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யோசுவாவை நோக்கி: நான் மோசேயோடே இருந்ததுபோல, உன்னோடும் இருக்கிறேன் என்பதை இஸ்ரவேலரெல்லாரும் அறியும்படிக்கு, இன்று அவர்கள் கண்களுக்கு முன்பாக உன்னை மேன்மைப்பட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்படிக்கைப் பெட்டியைச் சுமக்கிற ஆசாரியரைப் பார்த்து: நீங்கள் யோர்தான் தண்ணீர் ஓரத்தில் சேரும்போது, யோர்தானில் நில்லுங்கள் என்று நீ கட்டளையிடுவாயாக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்படிக்கைப் பெட்டியைச் சுமக்கிற ஆசாரியரைப் பார்த்து: நீங்கள் யோர்தான் தண்ணீர் ஓரத்தில் சேரும்போது, யோர்தானில் நில்லுங்கள் என்று நீ கட்டளையிடுவாயாக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இஸ்ரவேல் புத்திரரை நோக்கி: நீங்கள் இங்கே சேர்ந்து, உங்கள் தேவனாகிய கர்த்தருடைய வார்த்தைகளைக் கேள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ோசுவா: ஜீவனுள்ள தேவன் உங்கள் நடுவிலே இருக்கிறார் என்பதையும், அவர் கானானியரையும் ஏத்தியரையும் ஏவியரையும் பெரிசியரையும் கிர்காசியரையும் எமோரியரையும் எபூசியரையும் உங்களுக்கு முன்பாகத் துரத்திவிடுவார் என்பதையும், நீங்கள் அறிந்துகொள்வதற்கு அடையாளமாக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ோசுவா: ஜீவனுள்ள தேவன் உங்கள் நடுவிலே இருக்கிறார் என்பதையும், அவர் கானானியரையும் ஏத்தியரையும் ஏவியரையும் பெரிசியரையும் கிர்காசியரையும் எமோரியரையும் எபூசியரையும் உங்களுக்கு முன்பாகத் துரத்திவிடுவார் என்பதையும், நீங்கள் அறிந்துகொள்வதற்கு அடையாளமாக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ர்வ பூமிக்கும் ஆண்டவராயிருக்கிறவருடைய உடன்படிக்கைப்பெட்டி உங்களுக்கு முன்னே யோர்தானிலே போ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் கோத்திரங்களிலே பன்னிரண்டுபேரை, ஒவ்வொரு கோத்திரத்துக்கு ஒவ்வொருவராகப் பிரித்தெ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் கோத்திரங்களிலே பன்னிரண்டுபேரை, ஒவ்வொரு கோத்திரத்துக்கு ஒவ்வொருவராகப் பிரித்தெ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ு என்னவென்றால், சர்வபூமிக்கும் ஆண்டவராகிய கர்த்தரின் பெட்டியைச்சுமக்கிற ஆசாரியர்களின் உள்ளங்கால்கள் யோர்தானின் தண்ணீரிலே பட்டமாத்திரத்தில், மேலேயிருந்து ஓடிவருகிற யோர்தானின் தண்ணீர் ஓடாமல் ஒரு குவியலாக நிற்க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ு என்னவென்றால், சர்வபூமிக்கும் ஆண்டவராகிய கர்த்தரின் பெட்டியைச்சுமக்கிற ஆசாரியர்களின் உள்ளங்கால்கள் யோர்தானின் தண்ணீரிலே பட்டமாத்திரத்தில், மேலேயிருந்து ஓடிவருகிற யோர்தானின் தண்ணீர் ஓடாமல் ஒரு குவியலாக நிற்க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ு என்னவென்றால், சர்வபூமிக்கும் ஆண்டவராகிய கர்த்தரின் பெட்டியைச்சுமக்கிற ஆசாரியர்களின் உள்ளங்கால்கள் யோர்தானின் தண்ணீரிலே பட்டமாத்திரத்தில், மேலேயிருந்து ஓடிவருகிற யோர்தானின் தண்ணீர் ஓடாமல் ஒரு குவியலாக நிற்க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யோர்தானைக் கடந்துபோகத் தங்கள் கூடாரங்களில் இருந்து புறப்பட்டார்கள்; ஆசாரியர்கள் உடன்படிக்கைப் பெட்டியை ஜனங்களுக்கு முன்னே சுமந்து கொண்டுபோய், யோர்தான் மட்டும்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யோர்தானைக் கடந்துபோகத் தங்கள் கூடாரங்களில் இருந்து புறப்பட்டார்கள்; ஆசாரியர்கள் உடன்படிக்கைப் பெட்டியை ஜனங்களுக்கு முன்னே சுமந்து கொண்டுபோய், யோர்தான் மட்டும்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அறுப்புக்காலம் முழுவதும் கரைபுரண்டுபோம். பெட்டியைச்சுமக்கிற ஆசாரியர்களின் கால்கள் தண்ணீரின் ஓரத்தில் பட்டவுடன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அறுப்புக்காலம் முழுவதும் கரைபுரண்டுபோம். பெட்டியைச்சுமக்கிற ஆசாரியர்களின் கால்கள் தண்ணீரின் ஓரத்தில் பட்டவுடனே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ேயிருந்து ஓடிவருகிற தண்ணீர் நின்று சார்தானுக்கடுத்த ஆதாம் ஊர்வரைக்கும் ஒரு குவியலாகக் குவிந்தது; உப்புக்கடல் என்னும் சமனான வெளியின் கடலுக்கு ஓடிவருகிற தண்ணீர் பிரிந்து ஓடிற்று; அப்பொழுது ஜனங்கள் எரிகோவுக்கு எதிரே கடந்து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ேயிருந்து ஓடிவருகிற தண்ணீர் நின்று சார்தானுக்கடுத்த ஆதாம் ஊர்வரைக்கும் ஒரு குவியலாகக் குவிந்தது; உப்புக்கடல் என்னும் சமனான வெளியின் கடலுக்கு ஓடிவருகிற தண்ணீர் பிரிந்து ஓடிற்று; அப்பொழுது ஜனங்கள் எரிகோவுக்கு எதிரே கடந்து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னங்களும் யோர்தானைக்கடந்து தீருமளவும், கர்த்தருடைய உடன்படிக்கைப் பெட்டியைச் சுமக்கிற ஆசாரியர்கள் யோர்தானின் நடுவிலே தண்ணீரில்லாத தரையில் காலூன்றி நிற்கும்போது, இஸ்ரவேலரெல்லாரும் தண்ணீரற்ற உலர்ந்த தரைவழியாய்க் கடந்து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னங்களும் யோர்தானைக்கடந்து தீருமளவும், கர்த்தருடைய உடன்படிக்கைப் பெட்டியைச் சுமக்கிற ஆசாரியர்கள் யோர்தானின் நடுவிலே தண்ணீரில்லாத தரையில் காலூன்றி நிற்கும்போது, இஸ்ரவேலரெல்லாரும் தண்ணீரற்ற உலர்ந்த தரைவழியாய்க் கடந்து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ೋಶುವನು ಬೆಳಿಗ್ಗೆ ಎದ್ದು ಅವನೂ ಇಸ್ರಾಯೇಲ್‌ ಮಕ್ಕಳೆಲ್ಲರೂ ಶಿಟ್ಟೀಮಿ ನಿಂದ ಪ್ರಯಾಣಮಾಡಿ ಯೊರ್ದನಿ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ದಾಟುವದಕ್ಕಿಂತ ಮುಂಚೆ ಅಲ್ಲಿ ಇಳ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ರು ದಿವಸಗಳಾದ ಮೇಲೆ ಅಧಿಕಾರಿ ಗಳು ದಂಡಿನೊಳಗೆ ಹಾದ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ನರಿಗೆ ಆಜ್ಞಾಪಿಸಿ--ಯಾಜಕರಾದ ಲೇವಿಯರು ನಿಮ್ಮ ದೇವ ರಾದ ಕರ್ತನ ಒಡಂಬಡಿಕೆಯ ಮಂಜೂಷವನ್ನು ಹೊರುವದನ್ನು ನೋ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ಿಮ್ಮ ಸ್ಥಳದಿಂದ ಹೊರಟು ಅದರ ಹಿಂದೆ 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ನಿಮಗೂ ಅದಕ್ಕೂ ಸುಮಾರು ಎರಡು ಸಾವಿರ ಮೊಳ ದೂರ ಇರಬೇಕು. ನೀವು ಹೋಗುವ ಮಾರ್ಗವನ್ನು ತಿಳಿಯುವ ಹಾಗೆ ಅದರ ಹತ್ತ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ಬೇಡಿರಿ. ನೀವು ಎಂದಾದರೂ ಆ ಮಾರ್ಗದಲ್ಲಿ ದಾಟಿ ಹೋಗಿರು ವದಿ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ಹೋಶುವನು ಜನರಿಗೆ--ನಿಮ್ಮನ್ನು ಶುದ್ಧಮಾಡಿಕೊಳ್ಳಿರಿ. ನಾಳೆ ಕರ್ತನು ನಿಮ್ಮ ಮಧ್ಯದಲ್ಲಿ ಅದ್ಭುತಗಳನ್ನು ಮಾಡ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ೆಹೋಶುವನು ಯಾಜಕರಿಗೆ--ನೀವು ಒಡಂಬಡಿಕೆಯ ಮಂಜೂಷವನ್ನು ಹೊತ್ತುಕೊಂಡು ಜನರಿಗೆ ಮುಂದಾಗಿ ಹಾದುಹೋಗ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ಅವರು ಒಡಂಬಡಿಕೆಯ ಮಂಜೂಷವನ್ನು ಹೊತ್ತುಕೊಂಡು ಜನರಿಗೆ ಮುಂದಾಗ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ಯೆಹೋಶುವನಿಗೆ--ನಾನು ಮೋಶೆಯ ಸಂಗಡ ಇದ್ದ ಪ್ರಕಾರ ನಿನ್ನ ಸಂಗಡ ಇರುವದನ್ನು ಇಸ್ರಾಯೇಲ್ಯರೆಲ್ಲರು ತಿಳ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ಈ ದಿನ ನಿನ್ನನ್ನು ಅವರ ಮುಂದೆ ಘನಪಡಿಸಲು ಪ್ರಾರಂಭ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ಒಡಂಬಡಿಕೆಯ ಮಂಜೂಷವನ್ನು ಹೊರುವ ಯಾಜಕರಿಗೆ--ಯೊರ್ದನಿನ ನೀರಿನ ಅಂಚಿಗೆ ಬಂದಾಗ ಅಲ್ಲೇ ನಿಲ್ಲ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ಯೆಹೋಶುವನು ಇಸ್ರಾಯೇಲ್‌ ಮಕ್ಕಳಿಗೆ--ನೀವು ಇಲ್ಲಿಗೆ ಬಂದು ನಿಮ್ಮ ದೇವರಾದ ಕರ್ತನ ವಾಕ್ಯಗಳನ್ನು ಕ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ಹೋಶು ವನು--ಜೀವವುಳ್ಳ ದೇವರು ನಿಮ್ಮ ಮಧ್ಯದಲ್ಲಿರು ವದನ್ನೂ ಆತನು ಕಾನಾನ್ಯರು ಹಿತ್ತಿಯರು ಹಿವ್ವಿಯರು ಪೆರಿಜೀ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ರ್ಗಾಷಿಯರು ಅಮೋರಿಯರು ಯೊಬೂಸಿಯರು ಇವರನ್ನು ನಿಮ್ಮ ಮುಂದೆ ನಿಶ್ಚಯ ವಾಗಿ ಓಡಿಸಿ ಬಿಡುವದನ್ನೂ ನೀವು ತಿಳಿಯ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ಸಮಸ್ತ ಭೂಮಿಗೆ ಕರ್ತನ ಒಡಂಬಡಿಕೆಯ ಮಂಜೂಷವು ನಿಮ್ಮ ಮುಂದೆ ಯೊರ್ದನನ್ನು ದಾಟಿ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ಈಗ ಇಸ್ರಾಯೇಲ್‌ ಗೋತ್ರಗಳಲ್ಲಿ ಹನ್ನೆರಡು ಮಂದಿ ಯನ್ನು ಒಂದೊಂದು ಗೋತ್ರಕ್ಕೆ ಒಬ್ಬೊಬ್ಬನಂತ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ಆಗುವದೇನಂದರೆ, ಸಮಸ್ತ ಭೂಮಿಗೂ ಕರ್ತನಾಗಿರುವ ಕರ್ತನ ಆ ಮಂಜೂಷ ವನ್ನು ಹೊರುವ ಯಾಜಕರ ಅಂಗಾಲುಗಳು ಯೊರ್ದ 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ಲ್ಲಿ ಇಟ್ಟಾಗಲೇ ನದಿಯ ನೀರು ಭೇದಿಸಲ್ಪಟ್ಟು ಮೇಲಿನಿಂದ ಹರಿದು ಬರುವ ನೀರು ಹರಿಯದೆ ರಾಶಿಯಾಗಿ ನಿಲ್ಲುವ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ನರು ಯೊರ್ದನನ್ನು ದಾಟಲು ತಮ್ಮ ಗುಡಾರ ಗಳಿಂದ ಹೊರಟರು. ಯಾಜಕರು ಒಡಂಬಡಿಕೆಯ ಮಂಜೂಷವನ್ನು ಹೊತ್ತುಕೊಂಡು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ಾಗಿ ಯೊರ್ದನಿ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ಂಜೂಷವನ್ನು ಹೊತ್ತ ಯಾಜಕರು ಯೊರ್ದನಿಗೆ ಬಂದು ನೀರಿನಲ್ಲಿ ತಮ್ಮ ಕಾಲುಗಳನ್ನು ಇಡುತ್ತಲೇ ಸುಗ್ಗೀ ಕಾಲದಲ್ಲ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ಡವಿಾರಿ ಹರಿಯುವ ಯೊರ್ದನ್‌ ಹೊಳೆಯ ನೀರು ನಿಂತ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ೇಲಿನಿಂದ ಇಳಿದು ಬರುವ ನೀರು ನಿಂತು ಬಹು ದೂರದಲ್ಲಿ ಚಾರೆತಾನಿಗೆ ಹೊಂದಿದ ಆದಾಮ್‌ ಪಟ್ಟಣದ ಹತ್ತಿರ ಬಂದು ರಾಶ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ಿತು. ಕೆಳಗಣ ನೀರು ಉಪ್ಪು ಸಮುದ್ರವೆಂಬ ಸಮುದ್ರಕ್ಕೆ ಹರಿದ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ಜನರೆಲ್ಲರು ಯೊರ್ದನನ್ನು ದಾಟುವ ವರೆಗೆ ಕರ್ತನ ಒಡಂಬಡಿಕೆಯ ಮಂಜೂಷವನ್ನು ಹೊರುವ ಯಾಜಕರು ಯೊರ್ದನಿನ ಒಣಗಿದ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ಧೃಡವಾಗಿ ನಿಂ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2026-10-21T02:59:42Z</dcterms:created>
  <dcterms:modified xsi:type="dcterms:W3CDTF">2026-10-21T02:59:42Z</dcterms:modified>
  <dc:title>ಯೆಹೋಶುವ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