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Paul, an apostle of Jesus Christ by the will of God, according to the promise of life which is in Christ Jesu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Paul, an apostle of Jesus Christ by the will of God, according to the promise of life which is in Christ Jesus,]]></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o Timothy, my dearly beloved son: Grace, mercy, and peace, from God the Father and Christ Jesus our Lord.]]></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o Timothy, my dearly beloved son: Grace, mercy, and peace, from God the Father and Christ Jesus our Lord.]]></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I thank God, whom I serve from my forefathers with pure conscience, that without ceasing I have remembrance of you in my prayers night and day;]]></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I thank God, whom I serve from my forefathers with pure conscience, that without ceasing I have remembrance of you in my prayers night and day;]]></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Greatly desiring to see you, being mindful of your tears, that I may be filled with joy;]]></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Greatly desiring to see you, being mindful of your tears, that I may be filled with joy;]]></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When I call to remembrance the sincere faith that is in you, which dwelt first in your grandmother Lois, and your mother Eunice; and I am persuaded that in you also.]]></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When I call to remembrance the sincere faith that is in you, which dwelt first in your grandmother Lois, and your mother Eunice; and I am persuaded that in you also.]]></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Wherefore I put you in remembrance that you stir up the gift of God, which is in you by the putting on of my hands.]]></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Wherefore I put you in remembrance that you stir up the gift of God, which is in you by the putting on of my hands.]]></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For God has not given us the spirit of fear; but of power, and of love, and of a sound mind.]]></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For God has not given us the spirit of fear; but of power, and of love, and of a sound mind.]]></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Be not you therefore ashamed of the testimony of our Lord, nor of me his prisoner: but be you partaker of the afflictions of the gospel according to the power of God;]]></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Be not you therefore ashamed of the testimony of our Lord, nor of me his prisoner: but be you partaker of the afflictions of the gospel according to the power of God;]]></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Who has saved us, and called us with an holy calling, not according to our works, but according to his own purpose and grace, which was given us in Christ Jesus before the world began,]]></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Who has saved us, and called us with an holy calling, not according to our works, but according to his own purpose and grace, which was given us in Christ Jesus before the world began,]]></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Who has saved us, and called us with an holy calling, not according to our works, but according to his own purpose and grace, which was given us in Christ Jesus before the world began,]]></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But is now made manifest by the appearing of our Saviour Jesus Christ, who has abolished death, and has brought life and immortality to light through the gospel:]]></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But is now made manifest by the appearing of our Saviour Jesus Christ, who has abolished death, and has brought life and immortality to light through the gospel:]]></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Unto which I am appointed a preacher, and an apostle, and a teacher of the Gentiles.]]></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For the which cause I also suffer these things: nevertheless I am not ashamed: for I know whom I have believed, and am persuaded that he is able to keep that which I have committed unto him against that day.]]></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For the which cause I also suffer these things: nevertheless I am not ashamed: for I know whom I have believed, and am persuaded that he is able to keep that which I have committed unto him against that day.]]></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For the which cause I also suffer these things: nevertheless I am not ashamed: for I know whom I have believed, and am persuaded that he is able to keep that which I have committed unto him against that day.]]></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Hold fast the form of sound words, which you have heard of me, in faith and love which is in Christ Jesu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Hold fast the form of sound words, which you have heard of me, in faith and love which is in Christ Jesu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hat good thing which was committed unto you keep by the Holy Spirit which dwells in u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hat good thing which was committed unto you keep by the Holy Spirit which dwells in u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This you know, that all they which are in Asia be turned away from me; of whom are Phygellus and Hermogene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This you know, that all they which are in Asia be turned away from me; of whom are Phygellus and Hermogene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e Lord give mercy unto the house of Onesiphorus; for he often refreshed me, and was not ashamed of my chain:]]></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e Lord give mercy unto the house of Onesiphorus; for he often refreshed me, and was not ashamed of my chain:]]></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But, when he was in Rome, he sought me out very diligently, and found me.]]></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The Lord grant unto him that he may find mercy of the Lord in that day: and in how many things he ministered unto me at Ephesus, you know very well.]]></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The Lord grant unto him that he may find mercy of the Lord in that day: and in how many things he ministered unto me at Ephesus, you know very well.]]></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The Lord grant unto him that he may find mercy of the Lord in that day: and in how many things he ministered unto me at Ephesus, you know very well.]]></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372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2 தீமோத்தேயு : 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கிறிஸ்து இயேசுவினால் உண்டாயிருக்கிற ஜீவனைப்பற்றிய வாக்குத்தத்தத்தின்படி, தேவனுடைய சித்தத்தி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தீமோத்தேயு : 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யேசுகிறிஸ்துவின் அப்போஸ்தலனாயிருக்கிற பவு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தீமோத்தேயு : 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பிரியமுள்ள குமாரனாகிய தீமோத்தேயுவுக்கு எழுதுகிறதாவது: பிதாவாகிய தேவனாலும் நம்முடைய கர்த்தரா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தீமோத்தேயு : 1]]></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றிஸ்து இயேசுவினாலும் கிருபையும் இரக்கமும் சமாதானமும் உண்டாவ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தீமோத்தேயு : 1]]></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நான் இரவும் பகலும் இடைவிடாமல் என் ஜெபங்களில் உன்னை நினைத்து, உன் கண்ணீரை ஞாபகம்பண்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தீமோத்தேயு : 1]]></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ந்தோஷத்தால் நிறையப்படும்படிக்கு உன்னைக் காண வாஞ்சையாயி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தீமோத்தேயு : 1]]></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உன்னிலுள்ள மாயமற்ற விசுவாசத்தை நினைவுகூருகிறதினால், என் முன்னோர்கள் முதற்கொண்டு சு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தீமோத்தேயு : 1]]></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ச்சாட்சியோடே ஆராதித்துவரும் தேவனை நான் ஸ்தோத்திரிக்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தீமோத்தேயு : 1]]></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ந்த விசுவாசம் முந்தி உன் பாட்டியாகிய லோவிசாளுக்குள்ளும் உன் தாயாகிய ஐனிக்கேயாளுக்குள்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தீமோத்தேயு : 1]]></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லைத்திருந்தது; அது உனக்குள்ளும் நிலைத்திருக்கிறதென்று நிச்சயித்திருக்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தீமோத்தேயு : 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இதினிமித்தமாக, நான் உன்மேல் என் கைளை வைத்ததினால் உனக்கு உண்டான தேவவரத்தை நீ அனல்மூ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தீமோத்தேயு : 1]]></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ழுப்பிவிடும்படி உனக்கு நினைப்பூட்டு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தீமோத்தேயு : 1]]></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தேவன் நமக்குப் பயமுள்ள ஆவியைக் கொடாமல், பலமும் அன்பும் தெளிந்த புத்தியுமுள்ள ஆவியை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தீமோத்தேயு : 1]]></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த்திருக்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தீமோத்தேயு : 1]]></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ஆகையால் நம்முடைய கர்த்தரைப்பற்றிய சாட்சியைக்குறித்தாவது, அவர்நிமித்தம் கட்டப்பட்டிருக்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தீமோத்தேயு : 1]]></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னைக்குறித்தாவது, நீ வெட்கப்படாமல், தேவவல்லமைக்கேற்றபடி சுவிசேஷத்திற்காக என்னோடேகூடத் தீங்கநுப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தீமோத்தேயு : 1]]></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வர் நம்முடைய கிரியைகளின்படி நம்மை இரட்சிக்காமல், தம்முடைய தீர்மானத்தின்படியும், ஆதிகாலமு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தீமோத்தேயு : 1]]></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றிஸ்து இயேசுவுக்குள் நமக்கு அருளப்பட்ட கிருபையின்படியும், நம்மை இரட்சித்து, பரிசுத்த அழைப்பி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தீமோத்தேயு : 1]]></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ழை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தீமோத்தேயு : 1]]></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நம்முடைய இரட்சகராகிய இயேசுகிறிஸ்து பிரசன்னமானதினாலே அந்தக்கிருபை இப்பொழுது வெளிப்படுத்தப்ப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தீமோத்தேயு : 1]]></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 மரணத்தைப் பரிகரித்து, ஜீவனையும் அழியாமையையும் சுவிசேஷத்தினாலே வெளியரங்கமாக்கி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தீமோத்தேயு : 1]]></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தற்கு நான் பிரசங்கியாகவும், அப்போஸ்தலனாகவும், புறஜாதியாருக்குப் போதகனாகவும் நியமிக்கப்ப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தீமோத்தேயு : 1]]></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தினிமித்தம் நான் இந்தப் பாடுகளையும் அனுபவிக்கிறேன்; ஆயினும், நான் வெட்கப்படுகிறதி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தீமோத்தேயு : 1]]></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ஏனென்றால், நான் விசுவாசித்திருக்கிறவர் இன்னாரென்று அறிவேன், நான் அவரிடத்தில் ஒப்புக்கொடுத்ததை அ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தீமோத்தேயு : 1]]></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ந்நாள் வரைக்கும் காத்துக்கொள்ள வல்லவராயிருக்கிறாரென்று நிச்சயித்துமிருக்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தீமோத்தேயு : 1]]></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நீ கிறிஸ்து இயேசுவைப்பற்றும் விசுவாசத்தோடும் அன்போடும் என்னிடத்தில் கேட்டிருக்கிற ஆரோக்கிய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தீமோத்தேயு : 1]]></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னங்களின் சட்டத்தைக் கைக்கொண்டி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தீமோத்தேயு : 1]]></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உன்னிடத்தில் ஒப்புவிக்கப்பட்ட அந்த நற்பொருளை நமக்குள்ளே வாசம்பண்ணுகிற பரிசுத்த ஆவியி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தீமோத்தேயு : 1]]></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த்துக்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தீமோத்தேயு : 1]]></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ஆசியா நாட்டிலிருக்கிற யாவரும் அவர்களில் பிகெல்லு எர்மொகெனே முதலாய் என்னைவிட்டு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தீமோத்தேயு : 1]]></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லகினார்களென்று அறிந்திருக்கிறா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தீமோத்தேயு : 1]]></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ஒநேசிப்போருவின் வீட்டாருக்குக் கர்த்தர் இரக்கங் கட்டளையிடுவாராக; அவன் அநேகந்தரம் எ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தீமோத்தேயு : 1]]></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ளைப்பாற்றினான்; என் விலங்கைக்குறித்து அவன் வெட்கப்படவுமி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தீமோத்தேயு : 1]]></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வன் ரோமாவில் வந்திருந்தபோது அதிக ஜாக்கிரதையாய் என்னைத்தேடிக் கண்டுபிடி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தீமோத்தேயு : 1]]></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அந்நாளிலே அவன் கர்த்தரிடத்தில் இரக்கத்தைக் கண்டடையும்படி, கர்த்தர் அவனு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தீமோத்தேயு : 1]]></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னுக்கிரகஞ்செய்வாராக; அவன் எபேசுவிலே செய்த பற்பல உதவிகளையும் நீ நன்றாய் அறிந்திருக்கிறாயே. ஆத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தீமோத்தேயு : 1]]></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 குமாரனே, நீ கிறிஸ்து இயேசுவிலுள்ள கிருபையில் பலப்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தீமோத்தேயு : 1]]></a:t>
            </a:r>
          </a:p>
        </p:txBody>
      </p:sp>
    </p:spTree>
  </p:cSld>
  <p:clrMapOvr>
    <a:masterClrMapping/>
  </p:clrMapOvr>
</p:sld>
</file>

<file path=ppt/theme/theme1.xml><?xml version="1.0" encoding="utf-8"?>
<a:theme xmlns:a="http://schemas.openxmlformats.org/drawingml/2006/main" name="Theme51">
  <a:themeElements>
    <a:clrScheme name="Theme5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2026-10-31T03:30:55Z</dcterms:created>
  <dcterms:modified xsi:type="dcterms:W3CDTF">2026-10-31T03:30:55Z</dcterms:modified>
  <dc:title>2 தீமோத்தேயு : 1</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