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அம்மோன் புத்திரருக்கு எதிராக முகத்தைத்திருப்பி, அவர்களுக்கு விரோதமாகத் தீர்க்கதரிசனம் உரை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் புத்திரருக்கு சொல்லவேண்டியது என்னவென்றால்: கர்த்தராகிய ஆண்டவருடைய வார்த்தையைக் கேளுங்கள்; கர்த்தராகிய ஆண்டவர் உரைக்கிறார்: என் பரிசுத்த ஸ்தலம் பரிசுத்தக்குலைச்சலாக்கப்படுகிறபோதும், யூதா வம்சத்தார் சிறையிருப்பிலே போகிறபோதும், நீ அவர்களுக்கு விரோதமாக ஆ ஆ, என்று நிந்தித்தபடியின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் புத்திரருக்கு சொல்லவேண்டியது என்னவென்றால்: கர்த்தராகிய ஆண்டவருடைய வார்த்தையைக் கேளுங்கள்; கர்த்தராகிய ஆண்டவர் உரைக்கிறார்: என் பரிசுத்த ஸ்தலம் பரிசுத்தக்குலைச்சலாக்கப்படுகிறபோதும், யூதா வம்சத்தார் சிறையிருப்பிலே போகிறபோதும், நீ அவர்களுக்கு விரோதமாக ஆ ஆ, என்று நிந்தித்தபடியின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் புத்திரருக்கு சொல்லவேண்டியது என்னவென்றால்: கர்த்தராகிய ஆண்டவருடைய வார்த்தையைக் கேளுங்கள்; கர்த்தராகிய ஆண்டவர் உரைக்கிறார்: என் பரிசுத்த ஸ்தலம் பரிசுத்தக்குலைச்சலாக்கப்படுகிறபோதும், யூதா வம்சத்தார் சிறையிருப்பிலே போகிறபோதும், நீ அவர்களுக்கு விரோதமாக ஆ ஆ, என்று நிந்தித்தபடியினா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உன்னைக் கிழக்குத் தேசத்தாருக்குச் சுதந்தரமாக ஒப்புக்கொடுப்பேன், அவர்கள் உன்னில் தங்கள் அரண்களைக் கட்டி உன்னில் தங்கள் வாசஸ்தலங்களை உண்டுபண்ணுவார்கள்; அவர்கள் உன் கனிகளைப் புசித்து, உன் பாலைக் குடி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உன்னைக் கிழக்குத் தேசத்தாருக்குச் சுதந்தரமாக ஒப்புக்கொடுப்பேன், அவர்கள் உன்னில் தங்கள் அரண்களைக் கட்டி உன்னில் தங்கள் வாசஸ்தலங்களை உண்டுபண்ணுவார்கள்; அவர்கள் உன் கனிகளைப் புசித்து, உன் பாலைக் குடி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ரப்பாவை ஒட்டகங்களின் கொட்டகையையும், அம்மோன் புத்திரரின் தேசத்தை ஆட்டுக்கிடையுமாக்குவேன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ரப்பாவை ஒட்டகங்களின் கொட்டகையையும், அம்மோன் புத்திரரின் தேசத்தை ஆட்டுக்கிடையுமாக்குவேன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ாகிய ஆண்டவர் சொல்லுகிறது என்னவென்றால்: இஸ்ரவேல் தேசத்துக்கு விரோதமாக நீ கைகொட்டி, உன் காலால் தட்டி வர்மம்வைத்து, ஆகடியம் பண்ணினபடியின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ாகிய ஆண்டவர் சொல்லுகிறது என்னவென்றால்: இஸ்ரவேல் தேசத்துக்கு விரோதமாக நீ கைகொட்டி, உன் காலால் தட்டி வர்மம்வைத்து, ஆகடியம் பண்ணினபடியின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க்கு விரோதமாக, நான் என் கையை நீட்டி, உன்னை ஜாதிகளுக்குக் கொள்ளையாக ஒப்புக்கொடுத்து, உன்னை ஜனங்களுக்குள்ளே வேரற்றுப்போகப்பண்ணி, உன்னை தேசங்களுக்குள்ளே அழித்து, உன்னை நிர்மூலமாக்குவேன், அப்பொழுது நான் கர்த்தர் என்று அறிந்துகொள்வ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க்கு விரோதமாக, நான் என் கையை நீட்டி, உன்னை ஜாதிகளுக்குக் கொள்ளையாக ஒப்புக்கொடுத்து, உன்னை ஜனங்களுக்குள்ளே வேரற்றுப்போகப்பண்ணி, உன்னை தேசங்களுக்குள்ளே அழித்து, உன்னை நிர்மூலமாக்குவேன், அப்பொழுது நான் கர்த்தர் என்று அறிந்துகொள்வ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ஆண்டவர் உரைக்கிறது என்னவென்றால்: இதோ யூதா வம்சத்தார் எல்லா ஜாதிகளுக்கும் ஒத்தவர்களென்று மோவாபும் சேயீரும் சொல்லுகிறபடியினால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ஆண்டவர் உரைக்கிறது என்னவென்றால்: இதோ யூதா வம்சத்தார் எல்லா ஜாதிகளுக்கும் ஒத்தவர்களென்று மோவாபும் சேயீரும் சொல்லுகிறபடியினா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அம்மோன் புத்திரரின்பேர் ஜாதிகளுக்குள் இராதபடிக்கு நான் அம்மோன் புத்திரரின் தேசத்தைக் கிழக்குத் தேசத்தாருக்குத் திறந்துவைத்து, சுதந்தரமாய் ஒப்புக்கொடுக்கிறவண்ணமாக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அம்மோன் புத்திரரின்பேர் ஜாதிகளுக்குள் இராதபடிக்கு நான் அம்மோன் புத்திரரின் தேசத்தைக் கிழக்குத் தேசத்தாருக்குத் திறந்துவைத்து, சுதந்தரமாய் ஒப்புக்கொடுக்கிறவண்ணமாக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மோவாப் தேசத்தின் பக்கத்திலுள்ள அதின் கடையாந்தர ஊர்களாகிய பட்டணங்கள் முதற்கொண்டுள்ள தேசத்தின் அலங்காரமாகிய பெத்யெசிமோத்தையும் பாகால்மெயோனையும், கீரீயாத்தாயீமையும் அவர்களுக்குத் திறந்துவை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மோவாப் தேசத்தின் பக்கத்திலுள்ள அதின் கடையாந்தர ஊர்களாகிய பட்டணங்கள் முதற்கொண்டுள்ள தேசத்தின் அலங்காரமாகிய பெத்யெசிமோத்தையும் பாகால்மெயோனையும், கீரீயாத்தாயீமையும் அவர்களுக்குத் திறந்துவை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ிலே நியாயங்களைச் செய்வேன்,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ராகிய ஆண்டவர் உரைக்கிறது என்னவென்றால்: ஏதோம் யூதா வம்சத்தாரிடத்தில் குரோதந்தீர்த்துபழிவாங்கி, பெரிய குற்றஞ்செய்தபடியினா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ராகிய ஆண்டவர் உரைக்கிறது என்னவென்றால்: ஏதோம் யூதா வம்சத்தாரிடத்தில் குரோதந்தீர்த்துபழிவாங்கி, பெரிய குற்றஞ்செய்தபடியினா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ார்: நான் ஏதோம் தேசத்துக்கு விரோதமாக என் கையை நீட்டி அதில் மனுஷரையும் மிருகங்களையும் இராதபடிக்குச் சங்காரம்பண்ணி, அதைத் தேமான் துவக்கித் தேதான்மட்டும் வனாந்தரமாக்குவேன்; பட்டயத்தால் விழ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ார்: நான் ஏதோம் தேசத்துக்கு விரோதமாக என் கையை நீட்டி அதில் மனுஷரையும் மிருகங்களையும் இராதபடிக்குச் சங்காரம்பண்ணி, அதைத் தேமான் துவக்கித் தேதான்மட்டும் வனாந்தரமாக்குவேன்; பட்டயத்தால் விழ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ார்: நான் ஏதோம் தேசத்துக்கு விரோதமாக என் கையை நீட்டி அதில் மனுஷரையும் மிருகங்களையும் இராதபடிக்குச் சங்காரம்பண்ணி, அதைத் தேமான் துவக்கித் தேதான்மட்டும் வனாந்தரமாக்குவேன்; பட்டயத்தால் விழு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இஸ்ரவேலாகிய என் ஜனத்தின் கையினால் ஏதோமினிடத்தில் பழிவாங்குவேன்; அவர்கள் என் கோபத்தின்படியும் என் உக்கிரத்தின்படியும் ஏதோமுக்குச் செய்வார்கள்; அப்பொழுது நான் பழிவாங்குவது இன்னதென்று அறிந்துகொள்வ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இஸ்ரவேலாகிய என் ஜனத்தின் கையினால் ஏதோமினிடத்தில் பழிவாங்குவேன்; அவர்கள் என் கோபத்தின்படியும் என் உக்கிரத்தின்படியும் ஏதோமுக்குச் செய்வார்கள்; அப்பொழுது நான் பழிவாங்குவது இன்னதென்று அறிந்துகொள்வ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இஸ்ரவேலாகிய என் ஜனத்தின் கையினால் ஏதோமினிடத்தில் பழிவாங்குவேன்; அவர்கள் என் கோபத்தின்படியும் என் உக்கிரத்தின்படியும் ஏதோமுக்குச் செய்வார்கள்; அப்பொழுது நான் பழிவாங்குவது இன்னதென்று அறிந்துகொள்வ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உரைக்கிறது என்னவென்றால்; பெலிஸ்தியர் குரோதக்காரராயிருந்து, பழம்பகையால் கேடுசெய்யவேண்டுமென்று, வர்மம் வைத்துப் பழிவாங்கினபடியினா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உரைக்கிறது என்னவென்றால்; பெலிஸ்தியர் குரோதக்காரராயிருந்து, பழம்பகையால் கேடுசெய்யவேண்டுமென்று, வர்மம் வைத்துப் பழிவாங்கினபடியினா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பெலிஸ்தியருக்கு விரோதமாக என் கையை நீட்டி, கிரேத்தியரைச் சங்கரித்து, சமுத்திரக்கரையில் மீதியானவர்களை அழித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பெலிஸ்தியருக்கு விரோதமாக என் கையை நீட்டி, கிரேத்தியரைச் சங்கரித்து, சமுத்திரக்கரையில் மீதியானவர்களை அழி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க்கிரமான தண்டனைகளினால் அவர்களில் கொடிதாய்ப் பழிவாங்குவேன்; நான் அவர்களில் பழிவாங்கும்போது நான் கர்த்தர் என்று அறிந்துகொள்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க்கிரமான தண்டனைகளினால் அவர்களில் கொடிதாய்ப் பழிவாங்குவேன்; நான் அவர்களில் பழிவாங்கும்போது நான் கர்த்தர் என்று அறிந்துகொள்வார்கள் என்று கர்த்தராகிய ஆண்டவ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1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ಲ್ಲದೆ ಕರ್ತನ ವಾಕ್ಯವು ನನಗೆ ಬಂದು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ನುಷ್ಯಪುತ್ರನೇ, ನೀನು ಅಮ್ಮೋನನ ಕುಮಾರರಿಗೆ ಅಭಿಮುಖನಾಗಿ ಅವರಿಗೆ ವಿರೋಧವಾಗಿ ಪ್ರವಾದಿಸ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ಮ್ಮೋನನ ಕುಮಾರರಿಗೆ ಹೇಳು, ದೇವರಾದ ಕರ್ತನ ವಾಕ್ಯವನ್ನು ಕೇಳಿರಿ; ದೇವರಾದ ಕರ್ತನು ಹೇಳುವದೇನಂದರೆ --ನೀನ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ದಸ್ಥಳವನ್ನು ಅಪವಿತ್ರಪಡಿಸಿದಾ ಗಲೂ ಇಸ್ರಾಯೇಲಿನ ದೇಶವು ಹಾಳಾದಾಗಲೂ ಯೆಹೂದನ ಮನೆತನದವರು ಸೆರೆಯಲ್ಲಿದ್ದಾಗ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ಹಾ, ಅಂದವಾದದರಿಂದ ನಿನ್ನನ್ನು ಹೆಚ್ಚಿಸಿಕೊಂಡದ್ದ 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ಗೋ, ನಾನು ನಿನ್ನನ್ನು ಮೂಡಣದವರಿಗೆ ಸ್ವಾಸ್ತ್ಯವಾಗಿ ಕೊಡುತ್ತೇನೆ, ಅವರು ತಮ್ಮ ಭವನಗಳನ್ನು ನಿನ್ನಲ್ಲಿ ಇರಿಸುವರ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 ನಿವಾಸಗಳನ್ನು ನಿನ್ನಲ್ಲಿ ಮಾಡಿಕೊಳ್ಳುವರು, ಅವರು ನಿನ್ನ ಫಲವನ್ನು ತಿಂದು ನಿನ್ನ ಹಾಲನ್ನೇ ಕುಡಿ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ನು ರಬ್ಬಾವನ್ನು ಒಂಟೆಗಳ ನಿವಾಸಸ್ಥಳವಾಗಿಯೂ ಅಮ್ಮೋನ್ಯರ ಮಂದೆ ಗಳು ಮಲಗುವ ಸ್ಥಳವನ್ನಾಗಿಯೂ ಮಾಡುವೆನು. ಆಗ ನಾ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ೆಂದು ನೀವು ತಿಳಿಯ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ದೇವ ರಾದ ಕರ್ತನು ಹೀಗೆ ಹೇಳುತ್ತಾನೆ--ನೀನು ಕೈತಟ್ಟಿ ಕಾಲಿನಿಂದ ತುಳಿದು ಇಸ್ರಾಯೇಲ್‌ ದೇಶವನ್ನು ಮನಃ ಪೂರ್ವಕ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ಸ್ಕರಿಸಿ ಅದರ ಆ ಸ್ಥಿತಿಗೆ ಸಂತೋಷ ಪಟ್ಟ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ಗೋ, ನಾನು ನನ್ನ ಕೈಯನ್ನು ನಿಮ್ಮ ಮೇಲೆ ಚಾಚಿ, ಅನ್ಯಜನಾಂಗಗಳಿಗೆ ಕೊಳ್ಳೆಯಾಗಿ ಕೊಟ್ಟು ಜನಗಳೊಳಗೆ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ಿದುಬಿಟ್ಟು ದೇಶದೊಳಗಿಂದ ನಿನ್ನನ್ನು ನಾಶಮಾಡಿ ಸಂಹಾರ ಮಾಡುವೆನು, ಆಗ ನಾನೇ ಕರ್ತನೆಂದು ತಿಳಿಯ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ದೇವರಾದ ಕರ್ತನು ಹೀಗೆ ಹೇಳುತ್ತಾನೆ, ಮೋವಾಬು ಮತ್ತು ಸೇಯಾರು--ಇಗೋ, ಯೆಹೂ ದನ ಮನೆಯು ಸಮಸ್ತ ಅನ್ಯಜನಾಂಗಗಳ ಹಾಗಿ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ಹೇ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ದರಿಂದ ಇಗೋ, ನಾನು ಮೋವಾಬಿನ ಗಡಿಯನ್ನು ಪಟ್ಟಣಗಳ ಕಡೆ ಯಿಂದಲೂ ಅದರ ಪ್ರಾಂತ್ಯದಲ್ಲಿರುವಂತ ಮಹತ್ತಾದ ರಮ್ಯ ದೇ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ಗಳಾದ ಬೇತ್‌ಯೆಷೀ ಮೋತ್‌ ಬಾಳ್‌ಮೆ ಯೋನ್‌ ಕಿರ್ಯಾಥಯಿಮ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ಸೀಮೆಗಳನ್ನಲ್ಲದೆ ಅಮ್ಮೋನನಿಗೆ ಮೂಡಣದ ವರೆಗೆ ಸ್ವಾಸ್ತ್ಯವಾಗಿ ಕೊಟ್ಟು ಅಮ್ಮೋನ್ಯರು ಜನಾಂಗಗಳೊಳಗೆ ಜ್ಞಾಪಕ ಮಾಡ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ಅವ ರಿಗೆ ಸ್ವಾಸ್ತ್ಯವಾಗಿ ಕೊಡುವ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ಮೋವಾಬ್ಯರಿಗೆ ನಾನು ನ್ಯಾಯಗಳನ್ನು ತೀರಿಸುವೆನು; ಆಗ ನಾನೇ ಕರ್ತನೆಂದು ಅವರಿಗೆ ತಿಳ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ದೇವರಾದ ಕರ್ತನು--ಎದೋಮು ಮತ್ತು ಯೆಹೂದನ ಮನೆತನದವರಿಗೆ ಮುಯ್ಯಿಗೆಮುಯ್ಯಿ ತೀರಿಸಿದ್ದರಿಂದಲೇ ಮತ್ತು ಅತಿ ಅಪರಾ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 ಅವರಲ್ಲಿ ಸೇಡು ತೀರಿಸಿ ತೆಗೆದುಕೊಂಡದ್ದರಿಂದಲೇ ಎಂದ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ದರಿಂದ ದೇವರಾದ ಕರ್ತನು ಹೀಗೆ ಹೇಳುತ್ತಾನೆ--ನಾನೂ ನನ್ನ ಕೈಯನ್ನು ಎದೋಮಿನ ಮೇಲೆ ಚಾಚುತ್ತೇನೆ, ಅದರೊಳಗ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ರನ್ನೂ ಮೃಗಗಳನ್ನೂ ಕಡಿದುಬಿಡುತ್ತೇನೆ, ತೇಮಾನು ಮೊದಲುಗೊಂಡು ಅದನ್ನು ಕಾಡನ್ನಾಗಿ ಮಾಡುತ್ತೇನೆ; ದೆದಾನಿಯ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ಿಯಿಂದ ಬೀಳು 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ಾನು ನನ್ನ ಜನರಾದ ಇಸ್ರಾಯೇಲಿನ ಮೂಲಕವಾಗಿ ನನ್ನ ಪ್ರತಿದಂಡನೆಯನ್ನು ಎದೋಮಿನ ಮೇಲೆ ಇಡುವೆನು, ಅವರು ಎದೋಮ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ಕೋಪದ ಪ್ರಕಾರವೂ ರೋಷದ ಪ್ರಕಾರವೂ ಮಾಡು ವರು; ಹೀಗೆಯೇ ಅವರು ನನ್ನ ಪ್ರತಿದಂಡನೆಯನ್ನು ತಿಳಿಯುವರೆಂದು ದೇವ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ದೇವರಾದ ಕರ್ತನು ಹೀಗೆ ಹೇಳುತ್ತಾನೆ. ಫಿಲಿಷ್ಟಿಯರು ಮುಯ್ಯಿಗೆ ಮುಯ್ಯಿ ನಡಿಸಿ, ಹಗೆಯುಳ್ಳ ಹೃದಯದಿಂದ ಸೇ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ರಿಸಿಕೊಂಡು ಪೂರ್ವದ ಕ್ರೋಧದಿಂದ ಕೆ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ದೇವರಾದ ಕರ್ತನು ಹೀಗೆ ಹೇಳುತ್ತಾನೆ--ಇಗೋ, ನಾನು ನನ್ನ ಕೈಯನ್ನು ಫಿಲಿಷ್ಟಿಯರ ಮೇಲೆ ಚಾಚುತ್ತೇನೆ; ಕೆರೇತಿಯ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ಿದುಬಿಡುತ್ತೇನೆ; ಉಳಿದವರನ್ನು ಸಮುದ್ರತೀರದಲ್ಲಿ ನಾಶಮಾಡುತ್ತ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ಾನು ದೊಡ್ಡ ಪ್ರತಿದಂಡನೆ ಯನ್ನು ಉರಿಯುಳ್ಳ ಗದರಿಕೆಗಳ ಸಂಗಡ ಅವರಲ್ಲಿ ತೀರಿಸುತ್ತೇನೆ; ಹೀಗೆ ಪ್ರತೀಕಾರ ಮಾಡ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ನಾನೇ ಕರ್ತನೆಂದು ಅವರಿಗೆ ತಿಳ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2026-10-21T07:30:47Z</dcterms:created>
  <dcterms:modified xsi:type="dcterms:W3CDTF">2026-10-21T07:30:47Z</dcterms:modified>
  <dc:title>ಯೆಹೆಜ್ಕೇಲನು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