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6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தம் கீதம் ஜெய ஜெய கீதம்
கை கொட்டிப் பாடிடுவோம்;
இயேசு ராஜன் உயிர்த்தெழுந்தார் அல்லேலூயா
ஜெயம் என்று ஆர்ப்பரிப்ப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ர் அதோ கல்லறை மூடின பெருங்கல்
புரண்டுருண்டோடுது பார் - அங்கு
போட்ட முத்திரைக் காவல் நிற்குமோ
தேவ புத்திரர் சந்நிதிமுன் - ஆ! ஆ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தம் கீதம் ஜெய ஜெய கீதம்
கை கொட்டிப் பாடிடுவோம்;
இயேசு ராஜன் உயிர்த்தெழுந்தார் அல்லேலூயா
ஜெயம் என்று ஆர்ப்பரிப்ப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ேண்டாம் வேண்டாம் அழுதிட வேண்டாம்
ஓடி உரைத்திடுங்கள் - தாம்
கூறின மாமறை, விட்டனர் கல்லறை,
போங்கள் கலிலேயாவுக்கு – ஆ! ஆ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தம் கீதம் ஜெய ஜெய கீதம்
கை கொட்டிப் பாடிடுவோம்;
இயேசு ராஜன் உயிர்த்தெழுந்தார் அல்லேலூயா
ஜெயம் என்று ஆர்ப்பரிப்ப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ன்னா காய்பா ஆரியர் சங்கம்,
அதிரடி கொள்ளுதுபார் - இன்னா
பூதகணங்கள் இடி ஒலி கண்டு,
பயந்து நடுங்குகின்றார் - ஆ ஆ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தம் கீதம் ஜெய ஜெய கீதம்
கை கொட்டிப் பாடிடுவோம்;
இயேசு ராஜன் உயிர்த்தெழுந்தார் அல்லேலூயா
ஜெயம் என்று ஆர்ப்பரிப்ப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ாவம் சாபம் யாவையும் நீக்க,
நரனாய் அவதரித்தார் - தேவன்
கோபத் தீயில் வெந்தெரிந்ததின் பின்,
உயிர்த்தவர் ஜீவிக்கின்றார் - ஆ ஆ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தம் கீதம் ஜெய ஜெய கீதம்
கை கொட்டிப் பாடிடுவோம்;
இயேசு ராஜன் உயிர்த்தெழுந்தார் அல்லேலூயா
ஜெயம் என்று ஆர்ப்பரிப்ப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வாசல் நிலைகளை உயர்த்தி நடப்போம்
வருகின்றார் ஜெய வீரன் - உங்கள்
மேள வாத்தியம் கைமணி பூரிகை
எடுத்து முழங்கிடுவோம் – ஆ! ஆ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தம் கீதம் ஜெய ஜெய கீதம்
கை கொட்டிப் பாடிடுவோம்;
இயேசு ராஜன் உயிர்த்தெழுந்தார் அல்லேலூயா
ஜெயம் என்று ஆர்ப்பரி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2026-10-31T02:39:30Z</dcterms:created>
  <dcterms:modified xsi:type="dcterms:W3CDTF">2026-10-31T02:39:30Z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