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presProps" Target="presProps.xml"/>
  <Relationship Id="rId97" Type="http://schemas.openxmlformats.org/officeDocument/2006/relationships/viewProps" Target="viewProps.xml"/>
  <Relationship Id="rId9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லாம்பரந்தரித்த தலைவரும், அதிபதிகளும், செளந்தரிய வாலிபரும், குதிரைகளின்மேல் ஏறுகிற வீரருமாயிருந்த சமீபதேசத்தாராகிய அசீரியர் என்கிற தன் சிநேகிதர்மேல் அவள் மோகி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ீரியரின் புத்திரரில் சிரேஷ்டமான அனைவரோடும், தான் மோகித்த அனைவரோடும் தன் வேசித்தனங்களை நடப்பித்து, அவர்களுடைய நரகலான சகல விக்கிரகங்களாலும் தீட்டுப்பட்டுப்போன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ீரியரின் புத்திரரில் சிரேஷ்டமான அனைவரோடும், தான் மோகித்த அனைவரோடும் தன் வேசித்தனங்களை நடப்பித்து, அவர்களுடைய நரகலான சகல விக்கிரகங்களாலும் தீட்டுப்பட்டுப்போன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ன் எகிப்திலே பண்ணின வேசித்தனங்களை அவள் விடவில்லை; அவர்கள் அவளுடைய வாலிபத்திலே அவளோடே சயனித்து, அவளுடைய கன்னிமையின் கொங்கைகளைத் தொட்டு, அவளிடத்தில் தங்கள் வேசித்தனத்தை நடப்ப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ன் எகிப்திலே பண்ணின வேசித்தனங்களை அவள் விடவில்லை; அவர்கள் அவளுடைய வாலிபத்திலே அவளோடே சயனித்து, அவளுடைய கன்னிமையின் கொங்கைகளைத் தொட்டு, அவளிடத்தில் தங்கள் வேசித்தனத்தை நடப்பி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அவளுடைய சிநேகிதரின் கையிலே, அவள் மோகித்திருந்த அசீரியபுத்திரரின் கையிலே, நான் அவளை ஒப்புக்கொடுத்த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அவளுடைய சிநேகிதரின் கையிலே, அவள் மோகித்திருந்த அசீரியபுத்திரரின் கையிலே, நான் அவளை ஒப்புக்கொடுத்த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வளை நிர்வாணமாக்கினார்கள்; அவளுடைய குமாரரையும் அவளுடைய குமாரத்திகளையும் சிறைபிடித்து, அவளையோ பட்டயத்தில் கொன்றுபோட்டார்கள்; அப்படியே அவளிடத்தில் ஆக்கினைகள் செய்யப்பட்டபடியினால் ஸ்திரீகளுக்குள் அவகீர்த்தியுள்ளவளான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வளை நிர்வாணமாக்கினார்கள்; அவளுடைய குமாரரையும் அவளுடைய குமாரத்திகளையும் சிறைபிடித்து, அவளையோ பட்டயத்தில் கொன்றுபோட்டார்கள்; அப்படியே அவளிடத்தில் ஆக்கினைகள் செய்யப்பட்டபடியினால் ஸ்திரீகளுக்குள் அவகீர்த்தியுள்ளவளான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தங்கையாகிய அகோலிபாள் இதைக் கண்டும், தன் மோகவிகாரத்தில் அவளைப் பார்க்கிலும் கெட்டவளானாள்; தன் சகோதரியின் வேசித்தனங்களிலும் தன் வேசித்தனங்கள் அதிகமாயிற்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தங்கையாகிய அகோலிபாள் இதைக் கண்டும், தன் மோகவிகாரத்தில் அவளைப் பார்க்கிலும் கெட்டவளானாள்; தன் சகோதரியின் வேசித்தனங்களிலும் தன் வேசித்தனங்கள் அதிகமா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கா அலங்கார உடுப்புள்ள தரும் அதிபதிகளும், குதிரைகள் ஏறுகிற வீரரும், செளந்தரியமுள்ள வாலிபருமான சமீபதேசத்தாராகிய அசீரிய புத்திரர்மேல் மோகங்கொண்ட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கா அலங்கார உடுப்புள்ள தரும் அதிபதிகளும், குதிரைகள் ஏறுகிற வீரரும், செளந்தரியமுள்ள வாலிபருமான சமீபதேசத்தாராகிய அசீரிய புத்திரர்மேல் மோகங்கொண்ட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ளும் அசுத்தமானாளென்றும், அவர்கள் இருவரும் ஒரே வழியில்போனார்களென்றும் கண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ேசித்தனங்களில் அதிகரித்தாள்; சுவரில் ஜாதிலிங்கத்தால் சித்திரந்தீர்ந்த கல்தேயரின் புருஷ சுரூபங்களைக் கண்ட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ேசித்தனங்களில் அதிகரித்தாள்; சுவரில் ஜாதிலிங்கத்தால் சித்திரந்தீர்ந்த கல்தேயரின் புருஷ சுரூபங்களைக் கண்ட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எல்லாரும் தங்கள் ஜெந்மதேசமாகிய கல்தேயாவிலுள்ள பாபிலோன் புத்திரரின் சாயலாகத் தங்கள் அரைகளில் கச்சை கட்டினவர்களும் தங்கள் தலைகளில் சாயந்தீர்ந்த பெரிய பாகைகளைத் தரித்தவர்களும், பார்வைக்கு ராஜகுமாரர்களுமாக இரு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எல்லாரும் தங்கள் ஜெந்மதேசமாகிய கல்தேயாவிலுள்ள பாபிலோன் புத்திரரின் சாயலாகத் தங்கள் அரைகளில் கச்சை கட்டினவர்களும் தங்கள் தலைகளில் சாயந்தீர்ந்த பெரிய பாகைகளைத் தரித்தவர்களும், பார்வைக்கு ராஜகுமாரர்களுமாக இரு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ுடைய கண்கள் அவர்களைப் பார்த்தவுடனே, அவள் அவர்கள்மேல் மோகித்து, கல்தேயாவுக்கு அவர்களண்டையிலே ஸ்தானாபதிகளை அனுப்பின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ாபிலோன் புத்திரர் அவளண்டையிலே சிநேக சம்போகத்துக்கு வந்து, தங்கள் வேசித்தனங்களால் அவளைத் தீட்டுப்படுத்தினார்கள்; அவள் இவர்களால் தீட்டுப்பட்டுப்போன பின்பு, அவள் மனது அவர்களை விட்டுப் பிரி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ஒரே தாயின் குமாரத்திகளாகிய இரண்டு ஸ்திரீகள் இ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ாபிலோன் புத்திரர் அவளண்டையிலே சிநேக சம்போகத்துக்கு வந்து, தங்கள் வேசித்தனங்களால் அவளைத் தீட்டுப்படுத்தினார்கள்; அவள் இவர்களால் தீட்டுப்பட்டுப்போன பின்பு, அவள் மனது அவர்களை விட்டுப் பிரி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்விதமாய் அவள் தன் வேசித்தனங்களை வெளிப்படுத்தி, தன்னை நிர்வாணமாக்கினபோது, என் மனம் அவளுடைய சகோதரியை விட்டுப் பிரித்ததுபோல அவளையும் விட்டுப் பிரி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்விதமாய் அவள் தன் வேசித்தனங்களை வெளிப்படுத்தி, தன்னை நிர்வாணமாக்கினபோது, என் மனம் அவளுடைய சகோதரியை விட்டுப் பிரித்ததுபோல அவளையும் விட்டுப் பிரி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எகிப்துதேசத்திலே வேசித்தனம் பண்ணின தன் வாலிபத்தின் நாட்களை நினைத்து, தன் வேசித்தனங்களில் அதிகரித்துப்போன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எகிப்துதேசத்திலே வேசித்தனம் பண்ணின தன் வாலிபத்தின் நாட்களை நினைத்து, தன் வேசித்தனங்களில் அதிகரித்துப்போன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ழுதைமாம்சமான மாம்சமும், குதிரை இந்திரியமான இந்திரியமுமுள்ள அவர்களுக்கு அவள் வைப்பாட்டியாயிருக்கும்படி அவர்கள்மேல் மோகித்த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கிப்தியரால் உன் கன்னிமையின் ஸ்தனங்களாகிய கொங்கைகள் தொடப்பட்ட காலத்தில், நீ உன் இளம்பிராயத்தில் செய்த முறைகேடுகளை நினைத்துவருகிறாய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கிப்தியரால் உன் கன்னிமையின் ஸ்தனங்களாகிய கொங்கைகள் தொடப்பட்ட காலத்தில், நீ உன் இளம்பிராயத்தில் செய்த முறைகேடுகளை நினைத்துவருகிறாய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அகோலிபாளே, கர்த்தராகிய ஆண்டவர் சொல்லுகிறது என்னவென்றால்: இதோ, உன் மனதுவிட்டுப் பிரிந்த உன் சிநேகிதரை நான் உனக்கு விரோதமாக எழுப்பி, உனக்கு விரோதமாக அவர்களைச் சுற்றிலும்வரப்பண்ணுவ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, அகோலிபாளே, கர்த்தராகிய ஆண்டவர் சொல்லுகிறது என்னவென்றால்: இதோ, உன் மனதுவிட்டுப் பிரிந்த உன் சிநேகிதரை நான் உனக்கு விரோதமாக எழுப்பி, உனக்கு விரோதமாக அவர்களைச் சுற்றிலும்வரப்பண்ணு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எகிப்திலே வேசித்தனம்பண்ணினார்கள்; தங்கள் இளம்பிராயத்திலே வேசித்தனம்பண்ணினார்கள்; அங்கே அவர்களுடைய ஸ்தனங்கள் அமுக்கப்பட்டு, அவர்களுடைய கன்னிமையின் கொங்கைகள் தொடப்பட்ட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ெளந்தரியமுள்ள வாலிபரும், தலைவரும் அதிபதிகளும், குதிரைகள்மேல் ஏறுகிற வீரருமாகிய பேர் பெற்ற பிரபுக்களான பாபிலோன் புத்திரரையும், கல்தேயர் எல்லாரையும், பேகோடு, சோவா, கோவா என்கிற தேசங்களின் மனுஷரையும் அவர்களோடேகூட அசீரிய புத்திரர் எல்லாரையும் வரப்பண்ணுவ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ெளந்தரியமுள்ள வாலிபரும், தலைவரும் அதிபதிகளும், குதிரைகள்மேல் ஏறுகிற வீரருமாகிய பேர் பெற்ற பிரபுக்களான பாபிலோன் புத்திரரையும், கல்தேயர் எல்லாரையும், பேகோடு, சோவா, கோவா என்கிற தேசங்களின் மனுஷரையும் அவர்களோடேகூட அசீரிய புத்திரர் எல்லாரையும் வரப்பண்ணுவ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வண்டில்களோடும், இரதங்களோடும் இயந்திரங்களோடும், ஜனக்கூட்டத்தோடும், கேடகங்களும் பரிசைகளும் தலைச்சீராக்களும் தரித்தவர்களாய் உனக்கு விரோதமாக வந்து, உன்னைச் சுற்றிலும் பாளயமிறங்குவார்கள்; அவர்களுக்கு முன்னே நான் நியாயத்தை விளங்கப்பண்ணுவேன்; அவர்கள் தங்கள் நியாயங்களின்படி உன்னை நியாயந்தீர்ப்ப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வண்டில்களோடும், இரதங்களோடும் இயந்திரங்களோடும், ஜனக்கூட்டத்தோடும், கேடகங்களும் பரிசைகளும் தலைச்சீராக்களும் தரித்தவர்களாய் உனக்கு விரோதமாக வந்து, உன்னைச் சுற்றிலும் பாளயமிறங்குவார்கள்; அவர்களுக்கு முன்னே நான் நியாயத்தை விளங்கப்பண்ணுவேன்; அவர்கள் தங்கள் நியாயங்களின்படி உன்னை நியாயந்தீர்ப்ப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வண்டில்களோடும், இரதங்களோடும் இயந்திரங்களோடும், ஜனக்கூட்டத்தோடும், கேடகங்களும் பரிசைகளும் தலைச்சீராக்களும் தரித்தவர்களாய் உனக்கு விரோதமாக வந்து, உன்னைச் சுற்றிலும் பாளயமிறங்குவார்கள்; அவர்களுக்கு முன்னே நான் நியாயத்தை விளங்கப்பண்ணுவேன்; அவர்கள் தங்கள் நியாயங்களின்படி உன்னை நியாயந்தீர்ப்ப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க்கு விரோதமாக என் எரிச்சலை விளங்கப்பண்ணுவேன்; அவர்கள் உன்னை உக்கிரமாய் நடப்பித்து, உன் மூக்கையும் உன் காதுகளையும் அறுத்துப்போடுவார்கள்; உன்னில் மீதியாயிருப்பவர்கள் பட்டயத்தால் வெட்டுண்டுபோவார்கள்; அவர்கள் உன் குமாரரையும் உன் குமாரத்திகளையும் பிடித்துக்கொள்ளுவார்கள்; உன்னில் மீதியாயிருப்பவர்கள் அக்கினிக்கு இரையா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க்கு விரோதமாக என் எரிச்சலை விளங்கப்பண்ணுவேன்; அவர்கள் உன்னை உக்கிரமாய் நடப்பித்து, உன் மூக்கையும் உன் காதுகளையும் அறுத்துப்போடுவார்கள்; உன்னில் மீதியாயிருப்பவர்கள் பட்டயத்தால் வெட்டுண்டுபோவார்கள்; அவர்கள் உன் குமாரரையும் உன் குமாரத்திகளையும் பிடித்துக்கொள்ளுவார்கள்; உன்னில் மீதியாயிருப்பவர்கள் அக்கினிக்கு இரையா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க்கு விரோதமாக என் எரிச்சலை விளங்கப்பண்ணுவேன்; அவர்கள் உன்னை உக்கிரமாய் நடப்பித்து, உன் மூக்கையும் உன் காதுகளையும் அறுத்துப்போடுவார்கள்; உன்னில் மீதியாயிருப்பவர்கள் பட்டயத்தால் வெட்டுண்டுபோவார்கள்; அவர்கள் உன் குமாரரையும் உன் குமாரத்திகளையும் பிடித்துக்கொள்ளுவார்கள்; உன்னில் மீதியாயிருப்பவர்கள் அக்கினிக்கு இரையா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உன் வஸ்திரங்களை உரிந்து, உன் சிங்காரமான ஆபரணங்களைப் பறித்துக்கொள்ளு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்விதமாய் உன் முறைகேட்டையும், நீ எகிப்துதேசத்தில் துவக்கின் உன் வேசித்தனத்தையும் ஒழியப்பண்ணுவேன்; நீ இனி அவர்களை நோக்க உன் கண்களை ஏறெடுக்காமலும், எகிப்துவை நினையாமலும் இருப்ப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எகிப்திலே வேசித்தனம்பண்ணினார்கள்; தங்கள் இளம்பிராயத்திலே வேசித்தனம்பண்ணினார்கள்; அங்கே அவர்களுடைய ஸ்தனங்கள் அமுக்கப்பட்டு, அவர்களுடைய கன்னிமையின் கொங்கைகள் தொடப்பட்ட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்விதமாய் உன் முறைகேட்டையும், நீ எகிப்துதேசத்தில் துவக்கின் உன் வேசித்தனத்தையும் ஒழியப்பண்ணுவேன்; நீ இனி அவர்களை நோக்க உன் கண்களை ஏறெடுக்காமலும், எகிப்துவை நினையாமலும் இருப்பாய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ர்த்தராகிய ஆண்டவர் சொல்லுகிறது என்னவென்றால்: இதோ, நீ பகைக்கிறவர்கள் கையிலும், உன் மனம் விட்டுப் பிரிந்தவர்களின் கையிலும் நான் உன்னை ஒப்புக்கொடுப்ப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ர்த்தராகிய ஆண்டவர் சொல்லுகிறது என்னவென்றால்: இதோ, நீ பகைக்கிறவர்கள் கையிலும், உன் மனம் விட்டுப் பிரிந்தவர்களின் கையிலும் நான் உன்னை ஒப்புக்கொடுப்ப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உன்னை வெறுப்பாய் நடத்தி உன் பிரயாசத்தின் பலனையெல்லாம் எடுத்துக்கொண்டு, உன்னை அம்மணமும் நிர்வாணமுமாக்கிவிடுவார்கள்; அப்படியே உன் வெட்கக்கேடும் உன் முறைகேடுமான உன் வேசித்தனத்தின் நிர்வாணம் வெளிப்படுத்தப்ப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உன்னை வெறுப்பாய் நடத்தி உன் பிரயாசத்தின் பலனையெல்லாம் எடுத்துக்கொண்டு, உன்னை அம்மணமும் நிர்வாணமுமாக்கிவிடுவார்கள்; அப்படியே உன் வெட்கக்கேடும் உன் முறைகேடுமான உன் வேசித்தனத்தின் நிர்வாணம் வெளிப்படுத்தப்ப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 புறஜாதிகளைப் பின்தொடர்ந்து, அவர்களுடைய நரகலான விக்கிரகங்களால் உன்னைத் தீட்டுப்படுத்திக்கொண்ட உன் வேசித்தனத்தினிமித்தம் இவைகள் உனக்குச் செய்யப்ப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 புறஜாதிகளைப் பின்தொடர்ந்து, அவர்களுடைய நரகலான விக்கிரகங்களால் உன்னைத் தீட்டுப்படுத்திக்கொண்ட உன் வேசித்தனத்தினிமித்தம் இவைகள் உனக்குச் செய்யப்பட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 புறஜாதிகளைப் பின்தொடர்ந்து, அவர்களுடைய நரகலான விக்கிரகங்களால் உன்னைத் தீட்டுப்படுத்திக்கொண்ட உன் வேசித்தனத்தினிமித்தம் இவைகள் உனக்குச் செய்யப்பட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் சகோதரியின் வழியிலே நீ நடந்தாய்; ஆகையால் அவளுடைய பாத்திரத்தை உன் கையிலே கொடுப்ப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ன் சகோதரியின் வழியிலே நீ நடந்தாய்; ஆகையால் அவளுடைய பாத்திரத்தை உன் கையிலே கொடுப்ப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் மூத்தவளின் பெயர் அகோலாள், அவளுடைய தங்கையின் பெயர் அகோலிபாள்; அவர்கள் என்னுடையவர்களாகி, குமாரரையும் குமாரத்திகளையும் பெற்றார்கள்; இவைகளே அவர்களுடைய பெயர்கள்; அகோலாள் என்பதற்குச் சமாரியா என்றும் அகோலிபாள் என்பதற்கு எருசலேம் என்றும் பொருளா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ர்த்தராகிய ஆண்டவர் சொல்லுகிறது என்னவென்றால்: நீ உன் சகோதரியினுடைய ஆழமும் அகலமுமானதும் நிறைய வார்க்கப்பட்டதுமான பாத்திரத்தைக் குடித்து, நகைப்பும் பரியாசமுமாவாய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மாரியா என்னும் உன் சகோதரியினுடைய பாத்திரமாயிருக்கிற பிரமிப்பும் பாழ்க்கடிப்பும் என்கிற பாத்திரத்தால் வெறியினாலும் சஞ்சலத்தினாலும் நிறையப்படுவாய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மாரியா என்னும் உன் சகோதரியினுடைய பாத்திரமாயிருக்கிற பிரமிப்பும் பாழ்க்கடிப்பும் என்கிற பாத்திரத்தால் வெறியினாலும் சஞ்சலத்தினாலும் நிறையப்படுவாய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அதில் இருக்கிறதைக் குடித்து, உறிஞ்சி, அதின் ஓடுகளை உடைத்துப்போட்டு, உன் ஸ்தனங்களைக் கீறிக்கொள்வாய்; நான் இதைச் சொன்ன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அதில் இருக்கிறதைக் குடித்து, உறிஞ்சி, அதின் ஓடுகளை உடைத்துப்போட்டு, உன் ஸ்தனங்களைக் கீறிக்கொள்வாய்; நான் இதைச் சொன்ன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ையால், நீ என்னை மறந்து, என்னை உனக்குப் புறம்பே தள்ளிவிட்டதினிமித்தம், நீ உன் முறைகேட்டையும் உன் வேசித்தனங்களையும் சுமப்பாய் என்று கர்த்தராகிய ஆண்டவர் சொல்லுகி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ையால், நீ என்னை மறந்து, என்னை உனக்குப் புறம்பே தள்ளிவிட்டதினிமித்தம், நீ உன் முறைகேட்டையும் உன் வேசித்தனங்களையும் சுமப்பாய் என்று கர்த்தராகிய ஆண்டவர் சொல்லுகி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ன்னும் கர்த்தர் என்னை நோக்கி: மனுபுத்திரனே, நீ அகோலாளையும் அகோலிபாளையும் குறித்து வழக்காட மனதானால், அவர்களுடைய அருவருப்புகளை அவர்களுக்குத் தெரியக்காட்ட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ன்னும் கர்த்தர் என்னை நோக்கி: மனுபுத்திரனே, நீ அகோலாளையும் அகோலிபாளையும் குறித்து வழக்காட மனதானால், அவர்களுடைய அருவருப்புகளை அவர்களுக்குத் தெரியக்காட்ட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விபசாரம்பண்ணினார்கள், அவர்கள் கைகளில் இரத்தமும் இருக்கிறது; அவர்கள் தங்கள் நரகலான விக்கிரகங்களோடே விபசாரம்பண்ணி தாங்கள் எனக்குப் பெற்ற தங்கள் பிள்ளைகளையும் அவைகளுக்கு இரையாகத் தீக்கடக்கப்பண்ண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ில் மூத்தவளின் பெயர் அகோலாள், அவளுடைய தங்கையின் பெயர் அகோலிபாள்; அவர்கள் என்னுடையவர்களாகி, குமாரரையும் குமாரத்திகளையும் பெற்றார்கள்; இவைகளே அவர்களுடைய பெயர்கள்; அகோலாள் என்பதற்குச் சமாரியா என்றும் அகோலிபாள் என்பதற்கு எருசலேம் என்றும் பொருளா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கள் விபசாரம்பண்ணினார்கள், அவர்கள் கைகளில் இரத்தமும் இருக்கிறது; அவர்கள் தங்கள் நரகலான விக்கிரகங்களோடே விபசாரம்பண்ணி தாங்கள் எனக்குப் பெற்ற தங்கள் பிள்ளைகளையும் அவைகளுக்கு இரையாகத் தீக்கடக்கப்பண்ணி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ன்றியும் அவர்கள் என் பரிசுத்தஸ்தலத்தை அந்நாளிலேதானே தீட்டுப்படுத்தி, என் ஓய்வுநாட்களைப் பரிசுத்தக்குலைச்சலாக்கின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ன்றியும் அவர்கள் என் பரிசுத்தஸ்தலத்தை அந்நாளிலேதானே தீட்டுப்படுத்தி, என் ஓய்வுநாட்களைப் பரிசுத்தக்குலைச்சலாக்கின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தங்கள் பிள்ளைகளைத் தங்கள் நரகலான விக்கிரகங்களுக்கென்று பலியிட்டபின்பு, அவர்கள் என் பரிசுத்தஸ்தலத்தைப் பரிசுத்தக்குலைச்சலாக்க அந்நாளில்தானே அதற்குள் பிரவேசித்தார்கள்; இதோ, என் ஆலயத்தின் நடுவிலே இப்படிச் செய்த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தங்கள் பிள்ளைகளைத் தங்கள் நரகலான விக்கிரகங்களுக்கென்று பலியிட்டபின்பு, அவர்கள் என் பரிசுத்தஸ்தலத்தைப் பரிசுத்தக்குலைச்சலாக்க அந்நாளில்தானே அதற்குள் பிரவேசித்தார்கள்; இதோ, என் ஆலயத்தின் நடுவிலே இப்படிச் செய்த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துவுமல்லாமல், தூரத்திலுள்ள புருஷரிடத்திற்குத் தூது அனுப்பி, அவர்களை வரவழைத்தார்கள், அவர்கள் வந்தார்கள்; அவர்களுக்கென்று நீ குளித்து, உன் கண்களில் மையிட்டுக்கொண்டு, ஆபரணங்களால் உன்னை அலங்கரித்து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துவுமல்லாமல், தூரத்திலுள்ள புருஷரிடத்திற்குத் தூது அனுப்பி, அவர்களை வரவழைத்தார்கள், அவர்கள் வந்தார்கள்; அவர்களுக்கென்று நீ குளித்து, உன் கண்களில் மையிட்டுக்கொண்டு, ஆபரணங்களால் உன்னை அலங்கரித்து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சிறந்த மஞ்சத்தின்மேல் உட்கார்ந்துகொண்டாய்; அதின் முன்னே ஒரு பீடம் ஆயத்தம்பண்ணப்பட்டிருந்தது; உன் தூபவர்க்கத்தையும் என் எண்ணெயையும் அதின்மேல் வைத்தாய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ளிடத்திலே அந்தச் சந்தடியின் இரைச்சல் அடங்கின பின்பு, ஜனத்திரளான புருஷரையும் அழைத்தனுப்பினார்கள்; சபேயர் வனாந்தரத்திலிருந்து கொண்டுவரப்பட்டார்கள்; இவர்கள் அவர்களுடைய கைகளில் கடகங்களையும் அவர்களுடைய தலைகளில் அலங்காரமான கிரீடங்களையும் போட்ட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ளிடத்திலே அந்தச் சந்தடியின் இரைச்சல் அடங்கின பின்பு, ஜனத்திரளான புருஷரையும் அழைத்தனுப்பினார்கள்; சபேயர் வனாந்தரத்திலிருந்து கொண்டுவரப்பட்டார்கள்; இவர்கள் அவர்களுடைய கைகளில் கடகங்களையும் அவர்களுடைய தலைகளில் அலங்காரமான கிரீடங்களையும் போ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கோலாள் என்னுடையவளாயிருக்கும்போது சோரம்போனா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ளிடத்திலே அந்தச் சந்தடியின் இரைச்சல் அடங்கின பின்பு, ஜனத்திரளான புருஷரையும் அழைத்தனுப்பினார்கள்; சபேயர் வனாந்தரத்திலிருந்து கொண்டுவரப்பட்டார்கள்; இவர்கள் அவர்களுடைய கைகளில் கடகங்களையும் அவர்களுடைய தலைகளில் அலங்காரமான கிரீடங்களையும் போட்ட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விபசராங்களில் கிழவியானவளைக்குறித்து அவள் இன்னும் தன் வேசித்தனங்களைச் செய்வாளோ என்றே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ரஸ்திரீயினிடத்திலே பிரவேசிக்குமாப்போல அவளிடத்தில் பிரவேசித்தார்கள்; இந்தப்பிரகாரமாக முறைகேடானவர்களாகிய அகோலாளிடத்திலும் அகோலிபாளிடத்திலும் பிரவேசித்த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பரஸ்திரீயினிடத்திலே பிரவேசிக்குமாப்போல அவளிடத்தில் பிரவேசித்தார்கள்; இந்தப்பிரகாரமாக முறைகேடானவர்களாகிய அகோலாளிடத்திலும் அகோலிபாளிடத்திலும் பிரவேசித்த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கையால், விபசாரிகளை நியாயந்தீர்க்கிற பிரகாரமாகவும், இரத்தஞ்சிந்தும் ஸ்திரீகளை நியாயந்தீர்க்கிற பிரகாரமாகவும் நீதிமான்கள் அவர்களை நியாயந்தீர்ப்பார்கள்; அவர்கள் விபசாரிகள், அவர்களுடைய கைகளில் இரத்தம் இருக்கிறது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ஆகையால், விபசாரிகளை நியாயந்தீர்க்கிற பிரகாரமாகவும், இரத்தஞ்சிந்தும் ஸ்திரீகளை நியாயந்தீர்க்கிற பிரகாரமாகவும் நீதிமான்கள் அவர்களை நியாயந்தீர்ப்பார்கள்; அவர்கள் விபசாரிகள், அவர்களுடைய கைகளில் இரத்தம் இருக்கிறது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கர்த்தராகிய ஆண்டவர் சொல்லுகிறது என்னவென்றால்: நான் அவர்களுக்கு விரோதமாய் ஒரு கூட்டத்தைவரப்பண்ணி, அவர்களை அலைச்சலுக்கும் கொள்ளைக்கும் ஒப்புக்கொடுப்பே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கர்த்தராகிய ஆண்டவர் சொல்லுகிறது என்னவென்றால்: நான் அவர்களுக்கு விரோதமாய் ஒரு கூட்டத்தைவரப்பண்ணி, அவர்களை அலைச்சலுக்கும் கொள்ளைக்கும் ஒப்புக்கொடுப்பே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ந்தக் கூட்டத்தார் அவர்களைக் கல்லெறிந்து, தங்கள் பட்டயங்களால் வெட்டிப் போடுவார்கள்; அவர்களுடைய குமாரரையும் அவர்களுடைய குமாரத்திகளையும் கொன்று, அவர்களுடைய வீடுகளை அக்கினியால் சுட்டெரிப்ப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ந்தக் கூட்டத்தார் அவர்களைக் கல்லெறிந்து, தங்கள் பட்டயங்களால் வெட்டிப் போடுவார்கள்; அவர்களுடைய குமாரரையும் அவர்களுடைய குமாரத்திகளையும் கொன்று, அவர்களுடைய வீடுகளை அக்கினியால் சுட்டெரி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லாம்பரந்தரித்த தலைவரும், அதிபதிகளும், செளந்தரிய வாலிபரும், குதிரைகளின்மேல் ஏறுகிற வீரருமாயிருந்த சமீபதேசத்தாராகிய அசீரியர் என்கிற தன் சிநேகிதர்மேல் அவள் மோகித்து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வ்விதமாய் எல்லா ஸ்திரீகளும் புத்தியடைந்து, உங்கள் முறைகேடுகளைச் செய்யாதிருக்கும்படி, முறைகேட்டைத் தேசத்தைவிட்டு ஒழியப்பண்ணுவே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வ்விதமாய் எல்லா ஸ்திரீகளும் புத்தியடைந்து, உங்கள் முறைகேடுகளைச் செய்யாதிருக்கும்படி, முறைகேட்டைத் தேசத்தைவிட்டு ஒழியப்பண்ணுவே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உங்கள் முறைகேட்டை உங்கள்மேல் சுமத்துவார்கள்; அப்பொழுது நீங்கள் உங்கள் நரகலான விக்கிரகங்களைச் சேவித்த பாவங்களைச் சுமந்து, நான் கர்த்தராகிய ஆண்டவர் என்று அறிந்துகொள்வீர்கள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உங்கள் முறைகேட்டை உங்கள்மேல் சுமத்துவார்கள்; அப்பொழுது நீங்கள் உங்கள் நரகலான விக்கிரகங்களைச் சேவித்த பாவங்களைச் சுமந்து, நான் கர்த்தராகிய ஆண்டவர் என்று அறிந்துகொள்வ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2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ధికారులును అందముగల ¸°వనులును గుఱ్ఱములెక్కు రౌతులును అగు అష్టూరువారిని మోహ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ది కాముకురాలిరీతిగా అష్షూరువారిలో ముఖ్యులగు వారందరియెదుట తిరుగుచు, వారందరితో వ్యభిచరించుచు,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ుకొనిన విగ్రహములన్నిటిని పూజించుచు, అపవిత్రురాల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ఐగుప్తులో నేర్చుకొనిన జారత్వమును ఇది మానకయుండెను, అచ్చ టనే దాని ¸°వనమందే పురుషులు దానితో శ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ంచిరి, దాని చనులను ఆలింగనము చేసిరి, కాముకులై దానితో విశేషముగా వ్యభిచారమ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కావున దాని విటకాండ్రకు నేను దానిని అప్పగించియున్నాను, అది మోహించిన అష్షూరువారికి దానిని అప్పగ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​వీరు దాని మానాచ్ఛాదనము తీసిరి, దాని కుమారులను కుమార్తెలను పట్టుకొని దానిని ఖడ్గముచేత చంపిర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ీలాగున ఆమె స్త్రీలలో అపకీర్తిపాలై శిక్ష నొంద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దాని చెల్లెలైన ఒహొలీబా దానిని చూచి కాము కత్వమందు దానిని మించి అక్కచేసిన జారత్వములకంటె మ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వాక్కు నాకు ప్రత్యక్షమై...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క్కువగా జారత్వమ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్రశస్త వస్త్ర ములు ధరించినవారును సైన్యాధిపతులును అధికారులును గుఱ్ఱములెక్కు రౌతులును సౌందర్యము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¸°వనులును అగు అష్షూరువారైన తన పొరుగువారిని అది మోహిం 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ది అపవిత్రురాలాయెననియు, వారిద్దరును ఏకరీతినే ప్రవర్తించుచున్నారనియు నాకు తెలి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రియు అది యధికముగా వ్యభిచారము చేయవలెనని కోరినదై, మొలలకు నడికట్లును తలలమీద చిత్రవర్ణము 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గాలును పెట్టుకొని రాచకళలుగలవార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సిందూ రముతో పూయబడి గోడమీద చెక్కబడినవారై, తమ జన్మదేశమైన కల్దీయులదేశపు బబులోను వారివంటి కల్దీ య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టములను చూచి మోహ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ది వారిని చూచినవెంటనే మోహించి కల్దీయదేశమునకు వారి యొద్దకు దూతలను పంపి వారిని పిలిపించుకొ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బబు లోను వారు సంభోగము కోరివచ్చి జారత్వముచేత దానిని అపవిత్ర పరచిరి; వారిచేత అది అపవిత్రపరచబడ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రపుత్రుడా, ఒక తల్లికి పుట్టిన యిద్దరు స్త్రీలు కల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రు వాత, దాని మనస్సు వారికి యెడ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ఇట్లు అది జారత్వము అధికముగాచేసి తన మానాచ్ఛాదనము తీసి వేసికొనెను గనుక దాని అక్క విషయములో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శాభగ్నుడనైనట్టు దాని విషయములోను ఆశాభగ్నుడ నై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¸°వనదినములందు ఐగుప్తు దేశ ములో తాను జరిగించిన వ్యభిచారము మనస్సునకు తెచ్చుకొని అది మ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క్కువగా వ్యభిచారము చేయుచు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గాడిద గుఱ్ఱములవంటి సిగ్గుమాలిన మోహముగల తన విట కాండ్రయందు అది మోహము నిలుప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¸°వనకాలమందు నీవు ఐగుప్తీయులచేత నీ చనులను నలి పించుకొనిన సంగతి జ్ఞాపకము చేసికొని నీ బాల్యకాల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ష్కార్యమును చేయవలెనని నీవు చూచుచుంట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కావున ఒహొలీబా, ప్రభువైన యెహోవా సెల విచ్చునదేమనగానీ మనస్సునకు ఎడమైపోయిన నీ విట కాండ్రను రే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లుదిక్కులు వారిని నీమీదికి రప్ప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వీరు ఐగుప్తుదేశములో జారత్వము చేసిరి, ¸°వనకాలమందే జారత్వము చేయుచు వచ్చిరి, అక్కడ వార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గుఱ్ఱములనెక్కు బబులోనువారిని కల్దీయులను అధిపతులను ప్రధానాధికారులనందరిని అష్షూరీయులను సౌందర్యము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్రేష్ఠులను అధిపతులను అధికారులను శూరులను మంత్రులను అందరిని నీమీదికి నేను రప్పించు 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ఆయుధములు పట్టుకొని చక్రములుగల రథములతోను గొప్ప సైన్యముతోను వారు నీమీదికి వచ్చి, కేడెములను డాళ్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ట్టుకొని శిరస్త్రాణములు ధరించుకొని వారు నీమీదికి వచ్చి నిన్ను చుట్టుకొందురు, వారు తమ మర్యాదచొప్ప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న్ను శిక్షించునట్లు నేనునిన్ను గూర్చిన తీర్పు వారికప్పగ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ఉగ్రతతో వారు నిన్ను శిక్షించునట్లు నా రోషము నీకు చూపుదును, నీ చెవులను నీ ముక్కును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గగోయుదురు, నీలో శేషించినవారు ఖడ్గముచేత కూలుదురు, నీ కుమారులను నీ కుమార్తెలను వారు పట్టుకొందు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లో శేషించిన వారు అగ్నిచేత దహింపబ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నీ బట్టలను లాగి వేసి నీ సొగసైన నగలను అపహరించ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ఐగుప్తును నీవిక కోరకయు, అచ్చట నీవు చేసిన వ్యభిచారమిక మనస్సునకు తెచ్చుకొనకయు నుండ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లింగనమాయెను, అక్కడ వారి కన్యాకాలపు చనులను పురుషులు నలిప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గుప్తుదేశమం దుండి నీవు చేసిన వ్యభిచారమును దుష్కార్యమును నీలో నుండకుండ ఈలాగున మాన్ప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ప్రభువైన యెహోవా సెలవిచ్చునదేమనగానీవు ద్వేషించినవారికిని నీ మనస్సు ఎడమైన వారికిని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్పగించ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ద్వేషముచేత వారు నిన్ను బాధింతురు, నీ కష్టార్జితమంతయు పట్టుకొని నిన్ను వస్త్రహీనముగ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గంబరిగాను విడు తురు; అప్పుడు నీ వేశ్యాత్వమును నీ దుష్కార్యములును నీ జారత్వమును వెల్లడియ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నీవు అన్యజనులతో చేసిన వ్యభిచారమునుబట్టియు నీవు వారి విగ్రహములను పూజ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విత్రపరచుకొనుటనుబట్టియు నీకు ఇవి సంభవించును; నీ అక్క ప్రవర్తించినట్టు నీవును ప్రవర్తించి తివి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ి పానము చేసిన పాత్రను నీ చేతికిచ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ప్రభువైన యెహోవా సెలవిచ్చునదేమనగానీ అక్క పానము చేసిన, లోతును వెడల్పునుగల పాత్రలోనిది నీవును పా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ారిలో పెద్దదాని పేరు ఒహొలా, ఆమె సహోదరి పేరు ఒహొలీబా. వీరు నాకు పెండ్లి చేయబడినవారై కుమా ర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అందులో పానము చేయ వలసినది చాలయున్నది గనుక ఎగతాళియు అపహాస్య మును నీకు తటస్థ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నీ అక్కయైన షోమ్రోను పాత్ర వినాశోపద్రవములతో నిండినది, నీవు దానిలో నిది త్రాగి మత్తురాలవై దుఃఖము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ంపబడు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అడుగుమట్టునకు దాని పానముచేసి పాత్రను చెక్కలు చేసి వాటితో నీ స్తనములను పెరుకుకొందువు; నేన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టయిచ్చియున్నాను; ఇదే ప్రభువైన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ప్రభువైన యెహోవా ఈ మాట సెలవిచ్చు చున్నాడునీవు నన్ను మరచి వెనుకకు త్రోసివేసితివి గనుక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ష్కార్యములకును వ్యభిచారమునకును రావల సిన శిక్షను నీవు భరించెద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మరియు యెహోవా నాకీలాగు సెలవిచ్చెనునర పుత్రుడా, ఒహొలాకును ఒహొలీబాకును నీవు తీర్పు తీర్చుదువ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ట్లయితే వారి హేయకృత్యములను వారికి తెలియజే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వారు వ్యభిచారిణులును నరహత్య చేయువారునై విగ్రహములతో వ్యభిచరించి, నాకు కనిన కుమారులను విగ్రహ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్తెలను కనిరిఒహొలాయను పేరు షోమ్రో నునకును, ఒహొలీబాయను పేరు యెరూ షలేమునకును చెందుచ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ంగునట్లు వారిని వాటికి ప్రతిష్ట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వారీలాగున నాయెడల జరిగించుచున్నారు; అదియుగాక ఆ దినమందే, వారు నా పరిశుద్ధస్థలమును అపవిత్రపర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ందే, నేను నియమించిన విశ్రాంతి దినములను సామాన్యదినములుగా ఎ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తాము పెట్టు కొనిన విగ్రహములపేరట తమ పిల్లలను చంపిననాడే వారు నా పరిశుద్ధస్థలములో చొచ్చి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పవిత్ర పరచి, నామందిరములోనే వారీలాగున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మరియు దూరముననున్న వారిని పిలిపించుకొనుటకై వారు దూతను పంపిరి; వారు రాగా వారికొరకు నీవు స్నా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 కన్నులకు కాటుకపెట్టుకొని ఆభరణములు ధరించు 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ఘనమైన మంచముమీద కూర్చుండి బల్లను సిద్ధ పరచి దానిమీద నా పరిమళ ద్రవ్యమును తైలమును పెట్ట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ఆలాగున జరుగగా, అచ్చట ఆమెతో ఉండిన వేడుకగాండ్ర సమూహముయొక్క సందడి వినబడెను. సమూహమునకు చేర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ాగుబోతులు వారియొద్దకు ఎడారి మార్గమునుండి వచ్చిరి, వారు ఈ వేశ్యల చేతులకు కడియములు తొడిగి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ఒహొలా నాకు పెండ్లిచేయబడినను వ్యభిచారముచ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లలకు పూదండలు చుట్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వ్యభిచారము చేయుటచేత బలహీనురాలైన దీనితో నేనీలాగంటిని అది మరెన్నటికిని వ్యభిచారముచేయక మాన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వేశ్యతో సాంగత్యముచేయునట్లు వారు దానితో సాంగత్యము చేయుదురు, ఆలాగుననే వారు కాముకురాండ్రయ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హొలాతోను ఒహొలీబాతోను సాంగత్యము చేయుచు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​అయితే వ్యభిచారిణు లకును నరహంతకురాండ్రకును రావలసిన శిక్ష నీతిపరులైన వారు వీరికి తగినట్ట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ధింతురు; వారు వ్యభిచారిణులే, నరహత్యచేయ యత్నించ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ఇందుకు ప్రభువైన యెహోవా సెలవిచ్చునదేమనగావారిమీదికి నేను సైన్య మును రప్పింతును, శత్రువులు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ాధించుటకై దోపుడు సొమ్ముగా వారిని అప్పగ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ఆ సైనికులు రాళ్లు రువి్వ వారిని చంపుదురు, ఖడ్గముచేత హతము చేయుదురు, వారి కుమారులను కుమార్తె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ంపుదురు, వారి యిండ్లను అగ్నిచేత కాల్చివేయ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తన విటకాండ్రమీద బహుగా ఆశ పెట్టుకొని, ధూమ్రవర్ణముగల వస్త్రములు ధరించుకొనిన సైన్యాధిపతు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​స్త్రీలందరు మీ కామాతురతచొప్పున చేయకూడదని నేర్చుకొనునట్లు మీ కామాతురతను దేశములో నుండ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న్పించ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​నేనే యెహోవానని మీరు తెలిసికొనునట్లు మీ కామాతురతకు శిక్ష విధింపబడును, విగ్రహములను పూజిం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పమును మీరు భరించ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2026-08-04T02:02:37Z</dcterms:created>
  <dcterms:modified xsi:type="dcterms:W3CDTF">2026-08-04T02:02:37Z</dcterms:modified>
  <dc:title>యెహెజ్కేలు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