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Dare any of you, having a matter against another, go to law before the unjust, and not before the saint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Dare any of you, having a matter against another, go to law before the unjust, and not before the saint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Do all of you not know that the saints shall judge the world? and if the world shall be judged by you, are all of you unworthy to judge the smallest matt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Do all of you not know that the saints shall judge the world? and if the world shall be judged by you, are all of you unworthy to judge the smallest matte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Know all of you not that we shall judge angels? how much more things that pertain to this lif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Know all of you not that we shall judge angels? how much more things that pertain to this lif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then all of you have judgments of things pertaining to this life, set them to judge who are least esteemed in the churc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then all of you have judgments of things pertaining to this life, set them to judge who are least esteemed in the churc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speak to your shame. Is it so, that there is not a wise man among you? no, not one that shall be able to judge between his brethr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speak to your shame. Is it so, that there is not a wise man among you? no, not one that shall be able to judge between his brethr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brother goes to law with brother, and that before the unbelieve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there is utterly a fault among you, because all of you go to law one with another. Why do all of you not rather endure wrong? why do all of you not rather suffer yourselves to be defraud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there is utterly a fault among you, because all of you go to law one with another. Why do all of you not rather endure wrong? why do all of you not rather suffer yourselves to be defraud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ay, all of you do wrong, and defraud, and that your brethr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Know all of you not that the unrighteous shall not inherit the kingdom of God? Be not deceived: neither fornicators, nor idolaters, nor adulterers, nor effeminate, nor abusers of themselves with manki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Know all of you not that the unrighteous shall not inherit the kingdom of God? Be not deceived: neither fornicators, nor idolaters, nor adulterers, nor effeminate, nor abusers of themselves with manki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Know all of you not that the unrighteous shall not inherit the kingdom of God? Be not deceived: neither fornicators, nor idolaters, nor adulterers, nor effeminate, nor abusers of themselves with manki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r thieves, nor covetous, nor drunkards, nor revilers, nor extortionists, shall inherit the kingdom of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r thieves, nor covetous, nor drunkards, nor revilers, nor extortionists, shall inherit the kingdom of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uch were some of you: but all of you are washed, but all of you are sanctified, but all of you are justified in the name of the Lord Jesus, and by the Spirit of our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uch were some of you: but all of you are washed, but all of you are sanctified, but all of you are justified in the name of the Lord Jesus, and by the Spirit of our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things are lawful unto me, but all things are not expedient: all things are lawful for me, but I will not be brought under the power of an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l things are lawful unto me, but all things are not expedient: all things are lawful for me, but I will not be brought under the power of an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eats for the belly, and the belly for meats: but God shall destroy both it and them. Now the body is not for fornication, but for the Lord; and the Lord for the bod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eats for the belly, and the belly for meats: but God shall destroy both it and them. Now the body is not for fornication, but for the Lord; and the Lord for the bod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God has both raised up the Lord, and will also raise up us by his own pow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Know all of you not that your bodies are the members of Christ? shall I then take the members of Christ, and make them the members of an harlot? God forbi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Know all of you not that your bodies are the members of Christ? shall I then take the members of Christ, and make them the members of an harlot? God forbi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at? know all of you not that he which is joined to an harlot is one body? for two, says he, shall be one fles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at? know all of you not that he which is joined to an harlot is one body? for two, says he, shall be one fles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he that is joined unto the Lord is one spir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lee fornication. Every sin that a man does is without the body; but he that commits fornication sins against his own bod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lee fornication. Every sin that a man does is without the body; but he that commits fornication sins against his own bod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at? know all of you not that your body is the temple of the Holy Spirit which is in you, which all of you have of God, and all of you are not your ow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at? know all of you not that your body is the temple of the Holy Spirit which is in you, which all of you have of God, and all of you are not your ow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are bought with a price: therefore glorify God in your body, and in your spirit, which are Go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are bought with a price: therefore glorify God in your body, and in your spirit, which are Go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4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உங்களில் ஒருவனுக்கு வேறொருவனோடே வழக்குண்டானால், வழக்காடும்படி அவன் பரிசுத்தவான்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ல், அநீதக்காரரிடத்தில் போகத் துணி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சுத்தவான்கள் உலகத்தை நியாயந்தீர்ப்பார்களென்று அறியீர்களா? உலகம்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ர்க்கப்படுவதாயிருக்க, அற்ப வழக்குகளைத் தீர்க்க நீங்கள் அ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 தூதர்களையும் நியாயந்தீர்ப்போமென்று அறியீர்களா? அப்படியிருக்க, இந்த ஜீவனுக்கேற்றவை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ள்ளக்கூடாதிருக்கிறது 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ந்த ஜீவனுக்கேற்ற வழக்குகள் உங்களுக்கு இருந்தால், தீர்ப்புச்செய்கிறதற்கு, சபையில் அற்ப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டவர்களை நியமி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க்கு வெட்கம் உண்டாகும்படி இதைச் சொல்லுகிறேன். சகோதரனுக்கும் சகோதரனுக்கும் உண்டான வழ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தக்க விவேகி ஒருவனாகிலும் உங்களுக்குள்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கோதரனோடே சகோதரன் வழக்காடுகிறான், அவிசுவாசிகளுக்கு முன்பாகவும் அப்படிச் 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ஒருவரோடொருவர் வழக்காடுகிறது எவ்விதத்திலும் குற்றமாயிருக்கிறது. அப்படிச் செய்கிறதை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ஏன் அநியாயத்தைச் சகித்துக்கொள்ளுகிறதில்லை, ஏன் நஷ்டத்தைப் பொறுத்துக்கொள்ளு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அநியாயஞ்செய்கிறீர்கள், நஷ்டப்படுத்துகிறீர்கள்; சகோதரருக்கும் அப்படிச் செய்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யாயக்காரர் தேவனுடைய ராஜ்யத்தைச் சுதந்தரிப்பதில்லையென்று அறியீர்களா? வஞ்சிக்கப்ப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ர்க்கத்தாரும், விக்கிரகாராதனைக்காரரும், விபசாரக்காரரும், சுயபுணர்ச்சி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புணர்ச்சி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ருடரும், பொருளாசைக்காரரும், வெறியரும், உதாசினரும், கொள்ளைக்கராரும் தேவனுடைய ராஜ்ய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ங்களில் சிலர் இப்படிப்பட்டவர்களாயிருந்தீர்கள்; ஆயினும் கர்த்தராகிய இயேசுவின் நாம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 தேவனுடைய ஆவியினாலும் கழுவப்பட்டீர்கள், பரிசுத்தமாக்கப்பட்டீர்கள், நீதிமான்களா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ல்லாவற்றையும் அநுபவிக்க எனக்கு அதிகாரமுண்டு, ஆகிலும் எல்லாம் தகுதியாயிராது;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பவிக்க எனக்கு அதிகாரமுண்டு, ஆகிலும் நான் ஒன்றிற்கும் அடிமைப்பட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வயிற்றுக்குப் போஜனமும் போஜனத்துக்கு வயிறும் ஏற்கும்; ஆனாலும் தேவன் இதையும் அ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யப்பண்ணுவார். சரீரமோ வேசித்தனத்திற்கல்ல, கர்த்தருக்கே உரியது; கர்த்தரும் சரீரத்திற்கு உரி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 கர்த்தரை எழுப்பினாரே, நம்மையும் தமது வல்லமையினாலே எழுப்பு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ங்கள் சரீரங்கள் கிறிஸ்துவின் அவயவங்களென்று அறியீர்களா? அப்படியிருக்க, நான் கிறிஸ்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யவங்களை வேசியின் அவயவங்களாக்கலாமா? அப்படிச் செய்ய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யோடு இசைந்திருக்கிறவன் அவளுடனே ஒரே சரீரமாயிருக்கிறானென்று அறியீர்களா? இருவரு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மாயிருப்பார்கள் என்று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கர்த்தரோடிசைந்திருக்கிறவனும், அவருடனே ஒரே ஆவி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சித்தனத்திற்கு விலகியோடுங்கள். மனுஷன் செய்கிற எந்தப் பாவமும் சரீரத்திற்குப் புறம்பா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ஞ் செய்கிறவனோ தன் சுயசரீரத்திற்கு விரோதமாய்ப் பாவஞ்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ங்கள் சரீரமானது நீங்கள் தேவனாலே பெற்றும் உங்களில் தங்கியும் இருக்கிற பரிசுத்த ஆவி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மாயிருக்கிறதென்றும், நீங்கள் உங்களுடையவர்களல்லவென்றும் அறி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யத்துக்குக் கொள்ளப்பட்டீர்களே; ஆகையால் தேவனுக்கு உடையவைகளாகிய உங்கள் சரீரத்தினாலு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லும் தேவனை மகிமை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6]]></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2026-10-21T01:47:02Z</dcterms:created>
  <dcterms:modified xsi:type="dcterms:W3CDTF">2026-10-21T01:47:02Z</dcterms:modified>
  <dc:title>1 கொரிந்தியர்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