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ஞ்சலம் நிறுக்கப்பட்டு, என் நிர்ப்பந்தம் எல்லாம் தராசிலே வைக்கப்பட்டால்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து கடற்கரை மணலைப் பார்க்கிலும் பாரமாயிருக்கும்; ஆகையால் என் துக்கம் சொல்லிமுட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து கடற்கரை மணலைப் பார்க்கிலும் பாரமாயிருக்கும்; ஆகையால் என் துக்கம் சொல்லி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வவல்லவரின் அம்புகள் எனக்குள் தைத்திருக்கிறது; அவைகளின் விஷம் என் உயிரைக் குடிக்கிறது; தேவனால் உண்டாகும் பயங்கரங்கள் எனக்கு முன்பாக அணியணியாய் நிற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ல்லிருக்கிற இடத்திலே காட்டுக்கழுதை கத்துமோ? தனக்குத் தீவனமிருக்கிற இடத்திலே எருது கதற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ுசியில்லாத பதார்த்தத்தை உப்பில்லாமல் சாப்பிடக்கூடுமோ? முட்டையின் வெள்ளைக்கருவில் சுவை உண்ட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ார்த்தைகளை என் ஆத்துமா தொடமாட்டேன் என்கிறது; அவைகள் அரோசிகமான போஜனம்போல்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என் மன்றாட்டு எனக்கு அருளப்பட்டு, நான் வாஞ்சிப்பதை தேவன் எனக்குத் த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என்னை நொறுக்கச் சித்தமாய், தம்முடைய கையை நீட்டி என்னைத் துண்டித்துப்போட்டால் நல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ாவது எனக்கு ஆறுதல் இருக்குமே; அப்பொழுது என்னைத் தப்பவிடாத நோவிலே மரத்திருப்பேன்; பரிசுத்தருடைய வார்த்தைகளை நான் மறைத்து வைக்கவில்லை, அவர் என்னைத் தப்பவிடார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ாத்துக்கொண்டிருக்க என் பெலன் எம்மாத்திரம்? என் ஜீவனை நீடித்திருக்கப்பண்ண என் முடிவு எப்படிப் பட்டது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லன் கற்களின் பெலனோ? என் மாம்சம் வெண்கல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 உதவியானது ஒன்றும் இல்லையல்லவோ? சகாயம் என்னைவிட்டு நீங்கிற்ற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பாதிக்கப்படுகிறவனுக்கு அவனுடைய சிநேகிதனால் தயை கிடைக்கவேண்டும், அவனோ சர்வவல்லவருக்குப் பயப்படாதேபோ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சகோதரர் காட்டாறுபோல மோசம்பண்ணுகிறார்கள்; ஆறுகளின் வெள்ளத்தைப்போலக் கடந்துபோ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குளிர்காலப் பனிக்கட்டியினாலும், அதில் விழுந்திருக்கிற உறைந்த மழையிலும் கலங்கலா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ஷ்ணங் கண்டவுடனே உருகி வற்றி, அனல் பட்டவுடனே தங்கள் ஸ்தலத்தில் உருவழிந்துபோகின்ற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ழிகளின் போக்குகள் இங்குமங்கும் பிரியும்; அவைகள் விருதாவிலே பரவி ஒன்றும் இல்லாமற்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மாவின் பயணக்காரர் தேடி, சேபாவின் பயணக்கூட்டங்கள் அவைகள்மேல் நம்பிக்கை வ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ங்கள் இப்படி நம்பினதினாலே வெட்கப்படுகிறார்கள்; அவ்விடமட்டும் வந்து கலங்கிப்போ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நீங்களும் இப்பொழுது ஒன்றுக்கும் உதவாமற்போனீர்கள்; என் ஆபத்தைக் கண்டு பயப்படுகிற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 ஏதாகிலும் கொண்டுவாருங்கள் என்றும், உங்கள் ஆஸ்தியில் எனக்கு யாதொரு வெகுமானம் கொடுங்கள் என்று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 மீட்டுவிடுங்கள் என்றும் நான் சொன்னதுண்ட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து சத்துருவின் கைக்கு என்னைத் தப்புவியுங்கள், வல்லடிகாரரின் கைக்கு என்னை நீங்கலாக்கி மீட்டுவிடுங்கள் என்றும் நான் சொன்னதுண்ட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 உபதேசம் பண்ணுங்கள், நான் மவுனமாயிருப்பேனே; நான் எதிலே தவறினேனோ அதை எனக்குத் தெரியப்படுத்த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ெம்மையான வார்த்தைகளில் எவ்வளவு வல்லமை உண்டு? உங்கள் கடிந்து கொள்ளுதலினால் காரியமெ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ிந்துகொள்ள நீங்கள் வார்த்தைகளை யோசித்து, நம்பிக்கையற்றவனுடைய வார்த்தைகளைக் காற்றிலே விட்டுவிடுகிற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 செய்து திக்கற்றவன்மேலே நீங்கள் விழுந்து, உங்கள் சிநேகிதனுக்குப் படுகுழியை வெட்டு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ோதும் உங்களுக்குச் சித்தமானால் என்னை நோக்கிப் பாருங்கள்; அப்பொழுது நான் பொய் சொல்லுகிறேனோ என்று உங்களுக்குப் பிரத்தியட்சமாய் விளங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திரும்புங்கள், அக்கிரமம் காணப்படாதிருக்கும்; திரும்புங்கள் என் நீதி அதிலே விளங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நாவிலே அக்கிரமம் உண்டோ? என் வாய் ஆகாதவைகளைப் பகுத்தறியாத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మాట ఆలకించి నీ మేలుకొరకు తెలిసికొనుము.దానికి యోబు ఇట్లని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దుఃఖము చక్కగా తూచబడును గాకదాని సరిచూచుటకై నాకు వచ్చిన ఆపద త్రాసులోపెట్టబ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లాగున చేసినయెడల నా విపత్తు సముద్రములఇసుకకన్న బరువుగా కనబడును. అందువలన నేను నిరర్థకమైన 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ిక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ర్వశక్తుడగు దేవుని అంబులు నాలో చొచ్చెనువాటి విషమును నా ఆత్మ పానముచేయుచున్నదిదేవుని భీకరకార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తో యుద్ధము చేయుటకై పంక్తులు తీర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డవిగాడిద గడ్డి చూచి ఓండ్ర పెట్టునా?ఎద్దు మేత చూచి రంకెవే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ఉప్పులేక యెవరైన రుచిలేనిదాని తిందురా? గ్రుడ్డులోని తెలుపులో రుచికల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ముట్టనొల్లని వస్తువులు నాకు హేయములైనను అవియే నాకు భోజనపదార్థము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హా నా విన్నపము నాకు నెరవేర్చబడును గాకనేను కోరుదానిని దేవుడు నెరవేర్చ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డు తన యిష్టానుసారముగా నన్ను నలుపును గాకచేయి జాడించి ఆయన నన్ను నిర్మూలము చేయ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నేను పరిశుద్ధ దేవుని మాటలను ఒప్పుకొనకుండ లేదని నేను ఆదరణ పొందుదునుమరియు నేనె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దనపడుచుండినను దాని బట్టి హర్షించ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బలము ఏపాటిది? నేను కనిపెట్టుకొనుట యేల?నా అంతము ఏపాటిది? నేను తాళుకొనుట య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బలము రాళ్ల బలమువంటిదా?నా శరీరము ఇత్తడి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లో త్రాణ యేమియు లేదు గదా.శక్తి నన్ను బొత్తిగా విడిచిపోయె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్రుంగిపోయినవాడుసర్వశక్తుడగు దేవునియందు భయభక్తులు మాను కొనిననుస్నేహితుడు వానికి దయచూపత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స్నేహితులు ఎండిన వాగువలెనుమాయమై పోవు జలప్రవాహములవలెను నమ్మకూడని వ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ంచుగడ్డలుండుటవలననుహిమము వాటిలో పడుటవలనను అవి మురికిగా కన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ేసవి రాగానే అవి మాయమై పోవునువెట్ట కలుగగానే అవి తమ స్థలమును విడిచి ఆ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టి నీళ్లు ప్రవహించుదారి త్రిప్పబడును, ఏమియులేకుండ అవి యింక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మూహముగా ప్రయాణముచేయు తేమా వర్తకులు వాటిని వెదకుదురుషేబ వర్తకులు వాటికొరకు కని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వాటిని నమి్మనందుకు అవమానమొందుదురువాటి చేరువకు వచ్చి కలవర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టువలె మీరు లేనట్టుగానే యున్నారుమీరు ఆపదను చూచి భయపడ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ఏమైన దయచేయుడని నేను మిమ్ము నడిగితినా? మీ ఆస్తిలోనుండి నాకొరకు బహుమానమేమైన తెమ్మని యడిగితి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గవానిచేతిలోనుండి నన్ను విడిపింపుడని యడిగితినా?బాధించువారి చేతిలోనుండ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చింపుడనియడిగితి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కుపదేశము చేయుడి, నేను మౌనినై యుండెదనుఏ విషయమందు నేను తప్పిపోతినో అది నాకుతెలియజ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థార్థమైన మాటలు ఎంతో బలమైనవి అయినను మీ గద్దింపు దేనికి ప్రయోజన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ాటలను గద్దించుదమని మీరనుకొందురా?నిరాశగలవాని మాటలు గాలివంటివ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ీరు తండ్రిలేనివారిని కొనుటకై చీట్లువేయుదురు,మీ స్నేహితులమీద బేరము సాగ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యచేసి నావైపు చూడుడి, మీ ముఖము ఎదుటనేను అబద్ధమాడుద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న్యాయము లేకుండ నా సంగతి మరల విచారించుడిమరల విచారించుడి, నేను నిర్దోషినిగా కనబ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ా నోట అన్యాయముండునా?దుర్మార్గత రుచి నా నోరు తెలిసికొనజాల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2026-10-21T04:46:52Z</dcterms:created>
  <dcterms:modified xsi:type="dcterms:W3CDTF">2026-10-21T04:46:52Z</dcterms:modified>
  <dc:title>యోబు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