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க்கு ஸ்தோத்திரம்; அவர் என் விண்ணப்பங்களின் சத்தத்தைக்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ுடைய பெலன்; அவரே தாம் அபிஷேகம்பண்ணினவனுக்கு அரணான அடைக்கலம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ేను నీకు మొఱ్ఱపెట్టుచున్నాను నా ఆశ్రయదుర్గమా, మౌనముగా ఉండక నా మనవి ఆలకింపుమ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ౌనముగా నుండినయెడల నేను సమాధిలోనికి దిగువారివలె అ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ీకు మొఱ్ఱపెట్టునప్పుడు నీ పరిశుద్ధాలయము వైపునకు నా చేతుల నెత్తునప్పుడు నా విజ్ఞాపన 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క్తిహీనులను, పాపము చేయువారిని నీవు లాగివేయు నట్టు నన్ను లాగి వేయకుము. వారు దుష్టాలోచన హృద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చుకొని తమ పొరుగువారితో సమాధానముగా మాటలాడ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 క్రియలనుబట్టి వారి దుష్టక్రియలనుబట్టి వారికి ప్రతికారము చేయుము. వారు చేసిన పనినిబట్ట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కారము చేయుము వారికి తగిన ప్రతిఫల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కార్యములను వారు లక్ష్యపెట్టరు ఆయన హస్త కృత్యములను వారు లక్ష్యపెట్టరు కావున ఆయన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ద్ధిపరచక నిర్మూల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నా విజ్ఞాపనధ్వని ఆలకించియున్నాడు ఆయనకు స్తోత్రమ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నా ఆశ్రయము, నా కేడెము నా హృదయము ఆయనయందు నమి్మకయుంచెన గనుక నాకు సహాయము కలిగెను. కావు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 ప్రహర్షించుచున్నది కీర్తనలతో నేను ఆయనను స్తుత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తన జనులకు ఆశ్రయము ఆయన తన అభిషిక్తునికి రక్షణదుర్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జనులను రక్షింపుము, నీ స్వాస్థ్యమును ఆశీర్వ దింపుము వారికి కాపరివై నిత్యము వారిని ఉద్ధర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2026-10-20T07:32:56Z</dcterms:created>
  <dcterms:modified xsi:type="dcterms:W3CDTF">2026-10-20T07:32:56Z</dcterms:modified>
  <dc:title>కీర్తనలు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