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த்தியோப்பியாவின் நதிகளுக்கு அக்கரையிலே நிழலிடும் செட்டைகளுடையத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ல்வழியாய்த் தண்ணீர்களின்மேல் நாணல் படவுகளிலே ஸ்தானாபதிகளை அனுப்புகிறதுமான தேசத்துக்கு ஐயோ! வேகமான தூதர்களே, நெடுந்தூரமாய்ப் பரவியிருக்கிறதும்,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ண்டைக்குப் போ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ல்வழியாய்த் தண்ணீர்களின்மேல் நாணல் படவுகளிலே ஸ்தானாபதிகளை அனுப்புகிறதுமான தேசத்துக்கு ஐயோ! வேகமான தூதர்களே, நெடுந்தூரமாய்ப் பரவியிருக்கிறதும்,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ண்டைக்குப் போ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ல்வழியாய்த் தண்ணீர்களின்மேல் நாணல் படவுகளிலே ஸ்தானாபதிகளை அனுப்புகிறதுமான தேசத்துக்கு ஐயோ! வேகமான தூதர்களே, நெடுந்தூரமாய்ப் பரவியிருக்கிறதும்,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ண்டைக்குப் போ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ச்சக்கரத்தில் வாசமாயிருக்கிறவர்களும், தேசத்துக் குடிகளுமாகிய நீங்களெல்லாரும் மலைகளின்மேல் கொடியேற்றப்படும்போது பாருங்கள், எக்காளம் ஊதப்படும்போது கேள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ச்சக்கரத்தில் வாசமாயிருக்கிறவர்களும், தேசத்துக் குடிகளுமாகிய நீங்களெல்லாரும் மலைகளின்மேல் கொடியேற்றப்படும்போது பாருங்கள், எக்காளம் ஊதப்படும்போது கேள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மர்ந்திருந்து பயிரின்மேல் காயும் காந்தியுள்ள வெயிலைப்போலவும், அறுப்புக்காலத்து உஷ்ணத்தில் உண்டாகும் பனிமேகத்தைப்போலவும், என் வாசஸ்தலத்திலிருந்து கண்ணோக்குவேன் என்று கர்த்தர் என்னுடனே சொன்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மர்ந்திருந்து பயிரின்மேல் காயும் காந்தியுள்ள வெயிலைப்போலவும், அறுப்புக்காலத்து உஷ்ணத்தில் உண்டாகும் பனிமேகத்தைப்போலவும், என் வாசஸ்தலத்திலிருந்து கண்ணோக்குவேன் என்று கர்த்தர் என்னுடனே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ச்செடிகள் அறுப்புக்குமுன்னே பூப்பூத்து முற்றிக் காய்க்கிறக் காய்கள் பிஞ்சாயிருக்கும்போதே, அவர் அரிவாள்களினாலே கப்புக்கவர்களை அறுத்துக் கொடிகளை யரிந்து அகற்றிப்போட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ச்செடிகள் அறுப்புக்குமுன்னே பூப்பூத்து முற்றிக் காய்க்கிறக் காய்கள் பிஞ்சாயிருக்கும்போதே, அவர் அரிவாள்களினாலே கப்புக்கவர்களை அறுத்துக் கொடிகளை யரிந்து அகற்றிப்போ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ஏகமாய் மலைகளின் பட்சிகளுக்கும், பூமியின் மிருகங்களுக்கும் விடப்படும்; பட்சிகள் அதின்மேல் கோடைகாலத்திலும், காட்டுமிருகங்களெல்லாம் அதின்மேல் மாரிகாலத்திலும் தங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ஏகமாய் மலைகளின் பட்சிகளுக்கும், பூமியின் மிருகங்களுக்கும் விடப்படும்; பட்சிகள் அதின்மேல் கோடைகாலத்திலும், காட்டுமிருகங்களெல்லாம் அதின்மேல் மாரிகாலத்திலும் தங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ఓహో కూషు నదుల అవతల తటతట కొట్టుకొను చున్న రెక్కలుగల దేశమ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ది సముద్రమార్గముగా జలములమీద జమ్ము పడవ లలో రాయబారులను పంపుచున్నది వేగిరపడు దూత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త్తయినవారును నునుపైన చర్మముగలవారునగు జనమునొద్దకు దూరములోనున్న భీకరజనమునొద్దకు పోవుడి. నద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ుచున్న దేశముగలవారును దౌష్టికులై జన ములను త్రొక్కు చుండువారునగు జనము నొద్దకు పోవ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ర్వతములమీద ఒకడు ధ్వజమెత్తునప్పుడు లోక నివాసులైన మీరు భూమిమీద కాపురముండు మీరు చూడుడి బాక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దునప్పుడు ఆల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నాకీలాగు సెలవిచ్చియున్నాడు ఎండ కాయుచుండగాను వేసవికోతకాలమున మేఘ ములు మంచు కురియుచుండ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ిమ్మళించి నా నివాసస్థలమున కనిపెట్టుచ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ోతకాలము రాకమునుపు పువ్వు వాడిపోయిన తరు వాత ద్రాక్షకాయ ఫలమగుచుండగా ఆయన పోటకత్తుల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తీగెలను నరికి వ్యాపించు లతాతంతులను కోస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వి కొండలలోని క్రూరపక్షులకును భూమిమీదనున్న మృగములకును విడువబడును వేసవికాలమున క్రూరపక్ష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ీతకాలమున భూమి మీదనున్న మృగములును వాటిని తి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 కాలమున ఎత్తయినవారును నునుపైనచర్మముగల వారును. దూరములోనున్న భీకరమైనవారును నదులు పారు దేశ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వారునైయున్న దౌష్టికులగు ఆ జనులు సైన్యములకధిపతియగు యెహోవాకు అర్పణముగా ఆయన నామ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స్థలముగానుండు సీయోను పర్వతమునకు తే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2026-10-20T03:32:40Z</dcterms:created>
  <dcterms:modified xsi:type="dcterms:W3CDTF">2026-10-20T03:32:40Z</dcterms:modified>
  <dc:title>యెషయా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