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ாதியான கர்த்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ீக ஆசன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ங்களுக்கு மேலாய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ோட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ரதான தூதர் உம்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 முகம் பாதம் மூ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ஷ்டாங்கமாகப் பணிவ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‘நீர் தூய தூயர்’ என்ன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ப்படியானால், தூச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ம்பலுமான நா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ாறு உம்மை அண்டுவ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ிதமாய் ஆராதிப்ப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ீரோ உயர்ந்த வானத்த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ோ தாழ்ந்த பூம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ப்பதால், வணங்குவோ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பயத்தோடு சேர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2026-10-30T10:53:39Z</dcterms:created>
  <dcterms:modified xsi:type="dcterms:W3CDTF">2026-10-30T10:53:39Z</dcterms:modified>
  <dc:title>துதிப் பாடல்கள் : 56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