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முழு இருதயத்தோடும் உம்மைத் துதிப்பேன்; உம்முடைய அதிசயங்களையெல்லாம் விவரி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முழு இருதயத்தோடும் உம்மைத் துதிப்பேன்; உம்முடைய அதிசயங்களையெல்லாம் விவரி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்மில் மகிழ்ந்து களிகூருவேன்; உன்னதமானவரே, உமது நாமத்தைக் கீர்த்தனம்பண்ண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சத்துருக்கள் பின்னாகத் திரும்பும்போது, உமது சமுகத்தில் அவர்கள் இடறுண்டு அழிந்துபோ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ர் என் நியாயத்தையும் என் வழக்கையும் தீர்த்து, நீதியுள்ள நியாயாதிபதியாய் சிங்காசனத்தின்மேல் வீற்றிருக்கிற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ாதிகளைக் கடிந்துகொண்டு துன்மார்க்கரை அழித்து, அவர்கள் நாமத்தை என்றென்றைக்கும் இல்லாதபடி குலைத்துப்போட்ட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ாதிகளைக் கடிந்துகொண்டு துன்மார்க்கரை அழித்து, அவர்கள் நாமத்தை என்றென்றைக்கும் இல்லாதபடி குலைத்துப்போட்ட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த்துருக்கள் என்றென்றைக்கும் பாழாக்கப்பட்டார்கள்; அவர்கள் பட்டணங்களை நிர்மூலமாக்கினீர்; அவர்கள் பேரும் அவர்களோடேகூட ஒழிந்துபோய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த்துருக்கள் என்றென்றைக்கும் பாழாக்கப்பட்டார்கள்; அவர்கள் பட்டணங்களை நிர்மூலமாக்கினீர்; அவர்கள் பேரும் அவர்களோடேகூட ஒழிந்துபோ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ோ என்றென்றைக்கும் இருப்பார்; தம்முடைய சிங்காசனத்தை நியாயத்தீர்ப்புக்கு ஆயத்தம்பண்ணி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பூச்சக்கரத்தை நீதியாய் நியாயந்தீர்த்து, சகல ஜனங்களுக்கும் செம்மையாய் நீதிசெய்வ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ிறுமைப்பட்டவனுக்குக் கர்த்தர் அடைக்கலமானவர்; நெருக்கப்படுகிற காலங்களில் அவரே தஞ்சமானவ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ாவே, உம்மைத் தேடுகிறவர்களை நீர் கைவிடுகிறதில்லை; ஆதலால், உமது நாமத்தை அறிந்தவர்கள் உம்மை நம்பியிருப்ப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ாவே, உம்மைத் தேடுகிறவர்களை நீர் கைவிடுகிறதில்லை; ஆதலால், உமது நாமத்தை அறிந்தவர்கள் உம்மை நம்பியிருப்ப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ீயோனில் வாசமாயிருக்கிற கர்த்தரைக் கீர்த்தனம்பண்ணி, அவர் செய்கைகளை ஜனங்களுக்குள்ளே அறிவிய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த்தப்பழிகளைக்குறித்து அவர் விசாரணை செய்யும்போது, அவைகளை நினைக்கிறார்; சிறுமைப்பட்டவர்களுடைய கூப்பிடுதலை மறவ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த்தப்பழிகளைக்குறித்து அவர் விசாரணை செய்யும்போது, அவைகளை நினைக்கிறார்; சிறுமைப்பட்டவர்களுடைய கூப்பிடுதலை மறவ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ரணவாசல்களிலிருந்து என்னைத் தூக்கிவிடுகிற கர்த்தாவே, நான் உம்முடைய துதிகளையெல்லாம் சீயோன் குமாரத்தியின் வாசல்களில் விவரித்து, உம்முடைய இரட்சிப்பினால் களிகூரும்படிக்க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ரீர் எனக்கு இரங்கி, என்னைப் பகைக்கிறவர்களால் எனக்கு வரும் துன்பத்தை நோக்கிப்பார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ாதிகள் தாங்கள் வெட்டின குழியில் தாங்களே விழுந்தார்கள்; அவர்கள் மறைவாய் வைத்த வலையில் அவர்களுடைய காலே அகப்பட்டுக்கொண்ட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ாதிகள் தாங்கள் வெட்டின குழியில் தாங்களே விழுந்தார்கள்; அவர்கள் மறைவாய் வைத்த வலையில் அவர்களுடைய காலே அகப்பட்டுக்கொண்ட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தாம் செய்த நியாயத்தில் அறியப்படுகிறார்; துன்மார்க்கன் தன் கைகளின் செய்கையிலே சிக்கிக்கொண்டான்.(இகாயோன்,சேலா.)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ுன்மார்க்கரும், தேவனை மறக்கிற எல்லா ஜாதிகளும், நரகத்திலே தள்ளப்பட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ளியவன் என்றைக்கும் மறக்கப்படுவதில்லை; சிறுமைப்பட்டவர்களுடைய நம்பிக்கை ஒருபோதும் கெட்டுப்போவத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ழுந்தருளும் கர்த்தாவே, மனுஷன் பெலன் கொள்ளாதபடி செய்யும்; ஜாதிகள் உம்முடைய சமுகத்தில் நியாயந்தீர்க்கப்படக்கடவ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ஜாதிகள் தங்களை மனுஷரென்று அறியும்படிக்கு, அவர்களுக்குப் பயமுண்டாக்கும், கர்த்தாவே. (சேலா.)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8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ું યહોવાની, મારા સંપૂર્ણ હૃદયથી આભારસ્તુતિ કરીશ; અને તેમના અદભૂત કૃત્યો હું પ્રત્યેક વ્યકિ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ક્ષ પ્રગટ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ે દેવ, હું તમારામાં આનંદ પામીશ અને ખુશ થઇશ. સૌથી ઉંચા દેવ હું તમારી પ્રશંશા કરતાં સ્તોત્રો ગા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જ્યારે મારા સર્વ શત્રુઓ પાછા ફરીને તમારાથી ભાગશે અને તેઓ ઠોકર ખાઇને નાશ પા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અને ન્યાયાસન પર બેસીને તમે સાચો ન્યાય કર્યો છે. તમે મને ન્યાય કરીને મારી સજા નિશ્ચિત ક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ે યહોવા, તમે વિદેશી રાષ્ટોને, અન્ય પ્રજાઓને અને દુષ્ટ લોકોનો નાશ કર્યો છે. અને તમે સદાને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ા નામ ભૂંસી નાખ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ે યહોવા, સર્વ શત્રુઓનો અંત આવ્યો છે. અને સદાકાળ માટે નાશ પામ્યા છે. જે નગરો તમે પાયમાલ કર્યા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નામોનિશાન નથી રહ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રંતુ યહોવા સદાકાળ રાજા તરીકે બિરાજે છે; અને તેમની રાજગાદી સદા ન્યાય કરવાં સ્થાય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 જગતનો ન્યાય નિશ્પક્ષતાથી કરે છે અને તે રાષ્ટોનો ન્યાય પ્રામાણિકતાથી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યહોવા, ત્રાસીને હેરાન થયેલા લોકોને કિલ્લારૂપ થશે, તે સર્વ સંકટોમાં સહુ લોકોના ગઢ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જેઓ તમારૂં નામ જાણે છે તેઓ તમારો વિશ્વાસ કરશે, કારણકે તમારી પાસે મદદ માટે આવેલાંઓને તમે કયારે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છોડય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યરૂશાલેમમાં વસનાર યહોવાના સ્તુતિગાન ગાઓ; ભૂલી ન શકાય તેવાં તેમના કૃત્યો જગતને જણ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કારણ જે ન્યાય શોધતા હોય છે તેઓને તે યાદ રાખે છે. તેઓ રૂદન કરતા ગરીબ લોકોને મદદ કરવાનું ભુલત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હે યહોવા, તમે મારા પર દયા કરો, મને મોતના મુખમાંથી બચાવો, મને કેવું દુ:ખ છે! તે તમે જુ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જેથી પછી હું યરૂશાલેમના દરવાજે બધાં લોકોની સમક્ષ તમારી સ્તુતિ ગાઇશ અને તમારા રક્ષણમાં ખુશ રહ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ે રાષ્ટોએ બીજાઓ માટે ખાડા ખોધ્યા હતા, તેઓ પોતેજ ખાડામાં પડયા છે. તેઓ પોતે ગોઠવેલા છટકામાં પોતે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પડા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યહોવાએ ન્યાયી ચુકાદાઓ આપીને, પોતાની ઓળખાણ આપી છે અને દુષ્ટો પોતાનીજ પ્રપંચી જાળમાં ફસાઇ ગ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દેવને ભૂલનારા દુષ્ટોને નરકમાં ધકેલી દેવાશે. યહોવાને ભૂલનારા સઘળાં લોકો શેઓલમાં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ભિખારીઓ કદીય ભૂલાઇ જશે નહિ. ગરીબોની આશા હંમેશ માટે નિરાશામાં નહિ ફેરવ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ે યહોવા, ઊઠો; માણસને વધુ બળવાન થવા ન દેશો! ભલે રાષ્ટોનો ન્યાય તમારી સંમુખ 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હે યહોવા, તેઓને ભયભીત કરો, જેથી તેઓ એમ જાણે કે તેઓ માત્ર સામાન્ય મનુષ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2026-10-20T08:38:47Z</dcterms:created>
  <dcterms:modified xsi:type="dcterms:W3CDTF">2026-10-20T08:38:47Z</dcterms:modified>
  <dc:title>ગીતશાસ્ત્ર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