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்யாருக்கு அனுப்பினானென்றால், பெத்தேலில் இருக்கிறவர்களுக்கும், தெற்கான ராமோத்தில் இருக்கிறவர்களுக்கும், யாத்தீரில் இருக்கிறவர்களு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வேரில் இருக்கிறவர்களுக்கும், சிப்மோத்தில் இருக்கிறவர்களுக்கும், எஸ்தேமோகாவில் இருக்கிறவர்களு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ாக்காலில் இருக்கிறவர்களுக்கும், யெராமியேலியரின் பட்டணங்களில் இருக்கிறவர்களுக்கும், கேனியரின் பட்டணங்களில் இருக்கிறவர்களு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்மாவில் இருக்கிறவர்களுக்கும், கொராசானில் இருக்கிறவர்களுக்கும், ஆற்றாகில் இருக்கிறவர்களு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்மாவில் இருக்கிறவர்களுக்கும், கொராசானில் இருக்கிறவர்களுக்கும், ஆற்றாகில் இருக்கிறவர்களுக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ம் அவனோடிருந்த ஜனங்களும் அழுகிறதற்குத் தங்களில் பெலனில்லாமல் போகுமட்டும் சத்தமிட்டு அழு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ാവീദ് അവരെ സന്ധ്യ മുതൽ പിറ്റെന്നാൾ വൈകുന്നേരംവരെ സംഹരിച്ചു; ഒട്ടകപ്പുറത്തു കയറി ഓടിച്ചു പോ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നൂറു ബാല്യക്കാർ അല്ലാതെ അവരിൽ ഒരുത്തനും ഒഴിഞ്ഞുപോ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മാലേക്യർ അപഹരിച്ചു കൊണ്ടുപോയിരുന്നതൊക്കെയും ദാവീദ് വീണ്ടുകൊണ്ടു; തന്റെ രണ്ടു ഭാര്യ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ഉദ്ധ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അപഹരിച്ചു കൊണ്ടുപോയതിൽ ചെറുതോ വലുതോ പുത്രന്മാരോ പുത്രിമാരോ കൊള്ളയോ യാത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ാതിരുന്നില്ല; ദാവീദ് എല്ലാം മടക്കി കൊണ്ട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ാവീദ് ആടുമാടുകളെ ഒക്കെയും പിടിച്ചു. അവയെ അവർ തങ്ങളുടെ നാൽക്കാലികൾക്കു മുമ്പായി തെള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ിക്കൊണ്ടു: ഇതു ദാവീദിന്റെ കൊള്ള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ാവീദിനോടുകൂടെ പോകുവാൻ കഴിയാതവണ്ണം ക്ഷീണിച്ചിട്ടു ബെസോർതോട്ടിങ്കൽ താമസിപ്പി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ൂറുപേരുടെ അടുക്കൽ ദാവീദ് എത്തിയപ്പോൾ അവർ ദാവീദിനെയും കൂടെയുള്ള ജനത്തെയും എതിരേറ്റു ചെ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ജനത്തിന്റെ സമീപത്തു വന്നു അവരോടു കുശലം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ദാവീദിനോടു കൂടെ പോയിരുന്നവരിൽ ദുഷ്ടരും നീചരുമായ ഏവരും: ഇവർ നമ്മോടുകൂടെ പോരാഞ്ഞതിനാൽ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ച്ചു കൊണ്ടുവന്ന കൊള്ളയിൽ ഓരോരുത്തന്റെ ഭാര്യയെയും മക്കളെയും ഒഴികെ അവർക്കു ഒന്നും കൊടുക്കരു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അവർ കൂട്ടിക്കൊണ്ടു പൊയ്ക്കൊള്ള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പ്പോൾ ദാവീദ്: എന്റെ സഹോദരന്മാരേ; നമ്മെ രക്ഷിക്കയും നമ്മുടെ നേരെ വന്നിരുന്ന പരിഷയെ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ഏല്പിക്കയും ചെയ്ത യഹോവ നമുക്കു തന്നിട്ടുള്ളതിനെക്കൊണ്ടു നിങ്ങൾ ഇങ്ങനെ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ഈ കാര്യത്തിൽ നിങ്ങളുടെ വാക്കു ആർ സമ്മതിക്കും? യുദ്ധത്തിന്നു പോകുന്നവന്റെ ഓഹര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മാനങ്ങൾക്കരികെ താമസിക്കുന്നവന്റെ ഓഹരിയും ഒരുപോലെ ആയിരിക്കേണം; അവർ സമാംശമായി ഭാഗിച്ചെടു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ന്നുമുതൽ കാര്യം അങ്ങനെ തന്നേ നടപ്പായി; അവൻ അതു യിസ്രായേലിന്നു ഇന്നുവരെയുള്ള ചട്ടവും നിയ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ദാവീദ് സിക്ളാഗിൽ വന്നശേഷം യെഹൂദാമൂപ്പന്മാരായ തന്റെ സ്നേഹിതന്മാർക്കു കൊള്ളയിൽ ഒരംശം കൊടുത്ത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, യഹോവയുടെ ശത്രുക്കളെ കൊള്ളയിട്ടതിൽനിന്നു നിങ്ങൾക്കു ഒരു സമ്മാന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ബേഥേലിൽ ഉള്ളവർക്കും തെക്കെ രാമോത്തിലുള്ളവർക്കും യത്ഥീരിൽ ഉള്ള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രോവേരിൽ ഉള്ളവർക്കും സിഫ്മോത്തിലുള്ളവർക്കും എസ്തെമോവയിലുള്ള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രാഖാലിലുള്ളവർക്കും യെരപ്മേല്യരുടെ പട്ടണങ്ങളിലുള്ളവർക്കും കേന്യരുടെ പട്ടണങ്ങളിലുള്ള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ഹൊർമ്മയിലുള്ളവർക്കും കോർ-ആശാനിൽ ഉള്ളവർക്കും അഥാക്കിലുള്ളവർക്കും ഹെബ്രോനിലുള്ളവർക്കും ദാവീ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ആളുകളും സഞ്ചരിച്ചുവന്ന സകലസ്ഥലങ്ങളിലേക്കും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ും അവന്റെ ആളുകളും മൂന്നാം ദിവസം സിക്ളാഗിൽ എത്തിയപ്പോൾ അമാലേക്യർ തെക്കെദേശവും സിക്ളാഗ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രമിച്ചു സിക്ളാഗിനെ ജയിച്ചു അതിനെ തീവെച്ചു ചുട്ടുകള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ിടെയുള്ള വലിയവരും ചെറിയവരുമായ സ്ത്രീകളെ പിടിച്ചുകൊണ്ടു തങ്ങളുടെ വഴിക്കു പോയതല്ലാതെ ആ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ാവീദും അവന്റെ ആളുകളും പട്ടണത്തിലേക്കു വന്നപ്പോൾ അതു തീവെച്ചു ചുട്ടിരിക്കുന്നതും ഭാര്യ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ീപുത്രന്മാരെയും അടിമകളായി കൊണ്ടുപോയിരി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ദാവീദും കൂടെയുള്ള ജനവും കരവാൻ ബലമില്ലാതാകുവോളം ഉറക്കെ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ിസ്രെയേൽക്കാരത്തി അഹീനോവം, കർമ്മേൽക്കാരൻ നാബാലിന്റെ ഭാര്യയായിരുന്ന അബീഗയിൽ എന്നീ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ഭാര്യമാരെയും അവർ പിടിച്ചു കൊണ്ടുപോ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ാവീദ് വലിയ കഷ്ടത്തിലായി; ജനത്തിൽ ഓരോരുത്തന്റെ ഹൃദയം താന്താന്റെ പുത്രന്മാരെയും പുത്രി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ിച്ചു വ്യസനിച്ചിരിക്കകൊണ്ടു അവനെ കല്ലെറിയേണമെന്നു ജനം പറഞ്ഞു; ദാവീദോ തന്റെ ദൈവമായ യഹോവ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ാവീദ് അഹീമേലെക്കിന്റെ മകനായ അബ്യാഥാർപുരോഹിതനോടു: ഏഫോദ് ഇവിടെ കൊണ്ടുവരിക എന്നു പറഞ്ഞു. അബ്യാഥ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ഫോദ് ദാവീദിന്റെ അടുക്കൽ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റെ ദാവീദ് യഹോവയോടു: ഞാൻ ഇപ്പരിഷയെ പിന്തുടരേണമോ? അവരെ എത്തിപ്പിടിക്കുമ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രുക; നീ അവരെ നിശ്ചയമായി എത്തിപ്പിടിക്കും; സകലവും വീണ്ടുകൊള്ളും എന്നു അരുളപ്പാടു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ദാവീദും കൂടെയുള്ള അറുനൂറുപേരും പുറപ്പെട്ടു ബെസോർതോട്ടിങ്കൽ എത്തി; ശേഷമുള്ളവർ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ബെസോർതോടു കടപ്പാൻ കഴിയാതവണ്ണം ക്ഷീണിച്ചിട്ടു ഇരുനൂറുപേർ പുറകിൽ താമസിച്ചതുകൊണ്ടു ദാവീ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നൂറുപേരും പിന്തുടർന്ന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വയലിൽവെച്ചു ഒരു മിസ്രയീമ്യനെ കണ്ടു ദാവീദിന്റെ അടുക്കൽ കൊണ്ടുചെന്നു; അവന്നു അപ്പം കൊ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തിന്നു; അവന്നു കുടിപ്പാൻ വെള്ളവ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അവന്നു ഒരു കഷണം അത്തിയടയും രണ്ടു ഉണക്കമുന്തിരിക്കുലയും കൊടുത്തു; അതു തിന്നപ്പോൾ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വീണു; മൂന്നു രാവും മൂന്നു പകലും അവൻ ആഹാരം കഴിക്കയോ വെള്ളം കുടിക്കയോ ചെയ്തിട്ട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ാവീദ് അവനോടു: നീ ആരുടെ ആൾ? എവിടുത്തുകാരൻ എന്നു ചോദിച്ചതിന്നു അവൻ: ഞാ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ബാല്യക്കാരൻ; ഒരു അമാലേക്യന്റെ ഭൃത്യൻ. മൂന്നു ദിവസം മുമ്പെ എനിക്കു ദീനം പിടിച്ച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യജമാനൻ എന്നെ ഉപേക്ഷ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ങ്ങൾ ക്രേത്യരുടെ തെക്കെനാടും യെഹൂദ്യദേശവും കാലേബിന്റെ തെക്കെദിക്കും ആക്രമിച്ചു; സിക്ളാഗ്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വെച്ച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ാവീദ് അവനോടു: അപ്പരിഷയുടെ അടുക്കലേക്കു നീ വഴികാണിച്ചുതരുമോ എന്നു ചോദിച്ചതിന്നു അവൻ: നീ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കയോ എന്റെ യജമാനന്റെ കയ്യിൽ ഏല്പിക്കയോ ചെയ്കയില്ലെന്നു ദൈവനാമത്തിൽ എന്നോടു സത്യം ചെയ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രിഷയുടെ അടുക്കലേക്കു വഴികാണിച്ചുത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അവൻ അവനെ കൂട്ടിക്കൊണ്ടു ചെന്നപ്പോൾ അവർ ഭൂതലത്തെങ്ങും പരന്നു തിന്നുകയും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ദേശത്തുനിന്നും യെഹൂദാദേശത്തുനിന്നും അപഹരിച്ചു കൊണ്ടുവന്ന വലിയ കൊള്ളനിമിത്തം ഉത്സ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ോഷിക്കയും ചെയ്യ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2026-10-20T04:36:19Z</dcterms:created>
  <dcterms:modified xsi:type="dcterms:W3CDTF">2026-10-20T04:36:19Z</dcterms:modified>
  <dc:title>1 ശമൂവേൽ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