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வீட்டாரே கர்த்தர் உங்களுக்குச் சொல்லுகிற வசனத்தைக் கேளுங்கள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ுறஜாதிகளுடைய மார்க்கத்தைக் கற்றுக்கொள்ளாதிருங்கள்; வானத்தின் அடையாளங்களாலே புறஜாதிகள் கலங்குகிறார்களே என்று சொல்லி, நீங்கள் அவைகளாலே கலங்காதிர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ுறஜாதிகளுடைய மார்க்கத்தைக் கற்றுக்கொள்ளாதிருங்கள்; வானத்தின் அடையாளங்களாலே புறஜாதிகள் கலங்குகிறார்களே என்று சொல்லி, நீங்கள் அவைகளாலே கலங்காதிர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ின் வழிபாடுகள் வீணாயிருக்கிறது; காட்டில் ஒரு மரத்தை வெட்டுகிறார்கள்; அது தச்சன் கையாடுகிற வாச்சியால் பணிப்ப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ின் வழிபாடுகள் வீணாயிருக்கிறது; காட்டில் ஒரு மரத்தை வெட்டுகிறார்கள்; அது தச்சன் கையாடுகிற வாச்சியால் பணிப்ப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ெள்ளியினாலும் பொன்னினாலும் அதை அலங்கரித்து, அது அசையாதபடிக்கு அதை ஆணிகளாலும் சுத்திகளாலும் உறுதியாக்கு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ெள்ளியினாலும் பொன்னினாலும் அதை அலங்கரித்து, அது அசையாதபடிக்கு அதை ஆணிகளாலும் சுத்திகளாலும் உறுதியாக்கு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் பனையைப்போல நெட்டையாய் நிற்கிறது, அவைகள் பேசமாட்டாதவைகள், அவைகள் நடக்கமாட்டாததினால் சுமக்கப்படவேண்டும்; அவைகளுக்குப் பயப்படவேண்டாம்; அவைகள் தீமைசெய்யக் கூடாது, நன்மைசெய்யவும் அவைகளுக்குச் சக்தி இல்லையென்று கர்த்த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் பனையைப்போல நெட்டையாய் நிற்கிறது, அவைகள் பேசமாட்டாதவைகள், அவைகள் நடக்கமாட்டாததினால் சுமக்கப்படவேண்டும்; அவைகளுக்குப் பயப்படவேண்டாம்; அவைகள் தீமைசெய்யக் கூடாது, நன்மைசெய்யவும் அவைகளுக்குச் சக்தி இல்லையென்று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் பனையைப்போல நெட்டையாய் நிற்கிறது, அவைகள் பேசமாட்டாதவைகள், அவைகள் நடக்கமாட்டாததினால் சுமக்கப்படவேண்டும்; அவைகளுக்குப் பயப்படவேண்டாம்; அவைகள் தீமைசெய்யக் கூடாது, நன்மைசெய்யவும் அவைகளுக்குச் சக்தி இல்லையென்று கர்த்த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ாவே உமக்கு ஒப்பானவனில்லை; நீரே பெரியவர்; உமது நாமமே வல்லமையில் பெரிய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ாதிகளின் ராஜாவே, உமக்குப் பயப்படாதிருப்பவன் யார்? தேவரீருக்கே பயப்படவேண்டிது; ஜாதிகளுடைய எல்லா ஞானிகளிலும், அவர்களுடைய எல்லா ராஜ்யத்திலும் உமக்கு ஒப்பானவன் இ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ாதிகளின் ராஜாவே, உமக்குப் பயப்படாதிருப்பவன் யார்? தேவரீருக்கே பயப்படவேண்டிது; ஜாதிகளுடைய எல்லா ஞானிகளிலும், அவர்களுடைய எல்லா ராஜ்யத்திலும் உமக்கு ஒப்பானவன் இ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யாவரும் மிருககுணமும் மதியீனமுமுள்ளவர்கள்; அந்தக் கட்டை மாயையான போதகமாய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கடாக்கப்பட்ட வெள்ளி தர்ஷீசிலும், பொன் ஊப்பாசிலுமிருத்து கொண்டுவரப்பட்டு, அவைகள் தொழிலாளியினாலும், தட்டானின் கைகளினாலும் செய்யப்பகிடுறது; இளநீலமும், இரத்தாம்பரமும் அவைகளின் உடுமானம்; அவைகளெல்லாம் தொழிலாளிகளின் கைவேலையாயி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கடாக்கப்பட்ட வெள்ளி தர்ஷீசிலும், பொன் ஊப்பாசிலுமிருத்து கொண்டுவரப்பட்டு, அவைகள் தொழிலாளியினாலும், தட்டானின் கைகளினாலும் செய்யப்பகிடுறது; இளநீலமும், இரத்தாம்பரமும் அவைகளின் உடுமானம்; அவைகளெல்லாம் தொழிலாளிகளின் கைவேலையாய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கடாக்கப்பட்ட வெள்ளி தர்ஷீசிலும், பொன் ஊப்பாசிலுமிருத்து கொண்டுவரப்பட்டு, அவைகள் தொழிலாளியினாலும், தட்டானின் கைகளினாலும் செய்யப்பகிடுறது; இளநீலமும், இரத்தாம்பரமும் அவைகளின் உடுமானம்; அவைகளெல்லாம் தொழிலாளிகளின் கைவேலையாயி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ோ மெய்யான தெய்வம்; அவர் ஜீவனுள்ள தேவன், நித்திய ராஜா; அவருடைய கோபத்தினால் பூமி அதிரும்; அவருடைய உக்கிரத்தை ஜாதிகள் சகிக்கமாட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ோ மெய்யான தெய்வம்; அவர் ஜீவனுள்ள தேவன், நித்திய ராஜா; அவருடைய கோபத்தினால் பூமி அதிரும்; அவருடைய உக்கிரத்தை ஜாதிகள் சகிக்கமாட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னத்தையும் பூமியையும் உண்டாக்காத தெய்வங்கள், பூமியிலும் இந்த வானத்தின்கீழும் இராதபடிக்கு அழிந்துபோகும் என்பதை அவர்களுக்குச் சொல்ல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னத்தையும் பூமியையும் உண்டாக்காத தெய்வங்கள், பூமியிலும் இந்த வானத்தின்கீழும் இராதபடிக்கு அழிந்துபோகும் என்பதை அவர்களுக்குச் சொல்ல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ே பூமியைத் தம்முடைய வல்லமையினால் உண்டாக்கி, பூச்சக்கரத்தைத் தம்முடைய ஞானத்தினால் படைத்து, வானத்தைத் தம்முடைய அறிவினால் விரித்த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ே பூமியைத் தம்முடைய வல்லமையினால் உண்டாக்கி, பூச்சக்கரத்தைத் தம்முடைய ஞானத்தினால் படைத்து, வானத்தைத் தம்முடைய அறிவினால் விரித்த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சத்தமிடுகையில் வானத்திலே திரளான தண்ணீர் உண்டாகிறது; அவர் பூமியின் கடையாந்தரத்திலிருந்து மேகங்களை எழும்பப்பண்ணி, மழையுடனே மின்னல்களை உண்டாக்கி, காற்றைத் தமது பண்டகசாலைகளிலிருந்து புறப்படப்பண்ண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சத்தமிடுகையில் வானத்திலே திரளான தண்ணீர் உண்டாகிறது; அவர் பூமியின் கடையாந்தரத்திலிருந்து மேகங்களை எழும்பப்பண்ணி, மழையுடனே மின்னல்களை உண்டாக்கி, காற்றைத் தமது பண்டகசாலைகளிலிருந்து புறப்படப்பண்ண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சத்தமிடுகையில் வானத்திலே திரளான தண்ணீர் உண்டாகிறது; அவர் பூமியின் கடையாந்தரத்திலிருந்து மேகங்களை எழும்பப்பண்ணி, மழையுடனே மின்னல்களை உண்டாக்கி, காற்றைத் தமது பண்டகசாலைகளிலிருந்து புறப்படப்பண்ண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ர் அனைவரும் அறிவில்லாமல் மிருககுணமுள்ளவர்களானார்கள்; தட்டார் அனைவரும் வார்ப்பித்த சுரூபங்களாலே வெட்கிப்போகிறார்கள்; அவர்கள் வார்ப்பித்த விக்கிரகம் பொய்யே, அவைகளில் ஆவி இ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ர் அனைவரும் அறிவில்லாமல் மிருககுணமுள்ளவர்களானார்கள்; தட்டார் அனைவரும் வார்ப்பித்த சுரூபங்களாலே வெட்கிப்போகிறார்கள்; அவர்கள் வார்ப்பித்த விக்கிரகம் பொய்யே, அவைகளில் ஆவி இ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ைகள் மாயையும், மகா எத்தான கிரியையுமாயிருக்கிறது; அவைகள் விசாரிக்கப்படும் நாளிலே அழிய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ாக்கோபின் பங்காயிருக்கிறவர் அவைகளைப்போல் அல்ல, அவர் சர்வத்தையும் உருவாக்கினவர்; இஸ்ரவேல் அவருடைய சுதந்தரமான கோத்திரம்; சேனைகளின் கர்த்தர் என்பது அவருடைய நாம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ாக்கோபின் பங்காயிருக்கிறவர் அவைகளைப்போல் அல்ல, அவர் சர்வத்தையும் உருவாக்கினவர்; இஸ்ரவேல் அவருடைய சுதந்தரமான கோத்திரம்; சேனைகளின் கர்த்தர் என்பது அவருடைய நாம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ரணில் குடியிருக்கிறவளே, தேசத்திலிருந்து உன் பொருள்களைச் சேர்த்துக்கொ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நான் இந்த முறை தேசத்தின் குடிகளைக் கவண்கொண்டெறிந்து, அவர்கள் கண்டு உணரும்படி அவர்களுக்கு நெருக்கமுண்டாக்குவேன் என்று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நான் இந்த முறை தேசத்தின் குடிகளைக் கவண்கொண்டெறிந்து, அவர்கள் கண்டு உணரும்படி அவர்களுக்கு நெருக்கமுண்டாக்குவேன் என்று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ஐயோ! நான் நொறுக்கப்பட்டேன்; என் காயம் கொடிதாயிருக்கிறது; ஆனாலும் இது நான் சகிக்கவேண்டிய என் நோய் என்று நான் சொல்லுவ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ஐயோ! நான் நொறுக்கப்பட்டேன்; என் காயம் கொடிதாயிருக்கிறது; ஆனாலும் இது நான் சகிக்கவேண்டிய என் நோய் என்று நான் சொல்லுவ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கூடாரம் அழிந்துபோயிற்று, என் கயிறுகளெல்லாம் அறுப்புண்டுபோயின; என் பிள்ளைகள் என்னைவிட்டுப் போய்விட்டார்கள்; அவர்களில் ஒருவனுமில்லை; இனி என் கூடாரத்தை விரித்து, என் திரைகளைத் தூக்கிக்கட்டுவார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கூடாரம் அழிந்துபோயிற்று, என் கயிறுகளெல்லாம் அறுப்புண்டுபோயின; என் பிள்ளைகள் என்னைவிட்டுப் போய்விட்டார்கள்; அவர்களில் ஒருவனுமில்லை; இனி என் கூடாரத்தை விரித்து, என் திரைகளைத் தூக்கிக்கட்டுவார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ேய்ப்பர்கள் மிருககுணமுள்ளவர்களாகி, கர்த்தரைத் தேடாமற்போனார்கள்; ஆகையால், அவர்கள் காரியம் வாய்க்காமற்போய், அவர்கள் மந்தையெல்லாம் சிதறடிக்கப்பட்ட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ேய்ப்பர்கள் மிருககுணமுள்ளவர்களாகி, கர்த்தரைத் தேடாமற்போனார்கள்; ஆகையால், அவர்கள் காரியம் வாய்க்காமற்போய், அவர்கள் மந்தையெல்லாம் சிதறடிக்கப்பட்ட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யூதாவின் பட்டணங்களைப் பாழும் வலுசர்ப்பங்களின் தாவுமாக்கிப்போடும் செய்தியின் சத்தமும், வடதேசத்திலிருந்து பெரிய கொந்தளிப்பும் வருகிற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யூதாவின் பட்டணங்களைப் பாழும் வலுசர்ப்பங்களின் தாவுமாக்கிப்போடும் செய்தியின் சத்தமும், வடதேசத்திலிருந்து பெரிய கொந்தளிப்பும் வருகிற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ாவே, மனுஷனுடைய வழி அவனாலே ஆகிறதல்லவென்றும், தன் நடைகளை நடத்துவது நடக்கிறவனாலே ஆகிறதல்லவென்றும் அறிவ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ாவே, மனுஷனுடைய வழி அவனாலே ஆகிறதல்லவென்றும், தன் நடைகளை நடத்துவது நடக்கிறவனாலே ஆகிறதல்லவென்றும் அறிவ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ாவே என்னைத் தண்டியும்; ஆனாலும் நான் அவமாய்ப் போகாதபடிக்கு உம்முடைய கோபத்தினாலே அல்ல, மட்டாய்த் தண்டிய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ாவே என்னைத் தண்டியும்; ஆனாலும் நான் அவமாய்ப் போகாதபடிக்கு உம்முடைய கோபத்தினாலே அல்ல, மட்டாய்த் தண்டிய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ம்மை அறியாத ஜாதிகளின்மேலும், உமது நாமத்தைத் தொழுதுகொள்ளாத வம்சங்களின்மேலும், உம்முடைய உக்கிரத்தை ஊற்றிவிடும்; அவர்கள் யாக்கோபைப் பட்சித்து, அவனை விழுங்கி, அவனை நிர்மூலமாக்கி, அவன் வாசஸ்தலத்தைப் பாழாக்கினார்கள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ம்மை அறியாத ஜாதிகளின்மேலும், உமது நாமத்தைத் தொழுதுகொள்ளாத வம்சங்களின்மேலும், உம்முடைய உக்கிரத்தை ஊற்றிவிடும்; அவர்கள் யாக்கோபைப் பட்சித்து, அவனை விழுங்கி, அவனை நிர்மூலமாக்கி, அவன் வாசஸ்தலத்தைப் பாழாக்கினார்களே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ம்மை அறியாத ஜாதிகளின்மேலும், உமது நாமத்தைத் தொழுதுகொள்ளாத வம்சங்களின்மேலும், உம்முடைய உக்கிரத்தை ஊற்றிவிடும்; அவர்கள் யாக்கோபைப் பட்சித்து, அவனை விழுங்கி, அவனை நிர்மூலமாக்கி, அவன் வாசஸ்தலத்தைப் பாழாக்கினார்கள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9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ിസ്രായേൽഗൃഹമേ, യഹോവ നിങ്ങളോടു അരുളിച്ചെയ്യുന്ന വചനം കേൾപ്പിൻ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യഹോവ ഇപ്രകാരം അരുളിച്ചെയ്യുന്നു: ജാതികളുടെ വഴി പഠിക്കരുതു; ആകാശത്തിലെ ലക്ഷണങ്ങൾ ക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്രമിക്കരുതു; ജാതികൾ അല്ലോ അവ കണ്ടു ഭ്രമ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ജാതികളുടെ ചട്ടങ്ങൾ മിത്ഥ്യാമൂർത്തിയെ സംബന്ധിക്കുന്നു; അതു ഒരുവൻ കാട്ടിൽനിന്നു വെട്ടിക്കൊണ്ടുവ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വും ആശാരി വാച്ചികൊണ്ടു ചെയ്ത പണിയും അ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ർ അതിനെ വെള്ളിയും പൊന്നുംകൊണ്ടു അലങ്കരിക്കുന്നു; അതു ഇളകാതെയിരിക്കേണ്ടതിന്നു അവർ അതിനെ ആണ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ുറ്റികയുംകൊണ്ടു ഉറ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 വെള്ളരിത്തോട്ടത്തിലെ തൂണുപോലെയാകുന്നു; അവ സംസാരിക്കുന്നില്ല; അവെക്കു നടപ്പാൻ വഹിയായ്ക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യെ ചുമന്നുകൊണ്ടു പോകേണം; അവയെ ഭയപ്പെടരുതു; ഒരു ദോഷവും ചെയ്‍വാൻ അവെക്കു കഴികയില്ല; ഗു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‍വാനും അവെക്കു പ്രാപ്തി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യഹോവേ, നിന്നോടു തുല്യനായവൻ ആരുമില്ല; നീ വലിയവനും നിന്റെ നാമം ബലത്തിൽ വലിയത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ജാതികളുടെ രാജാവേ, ആർ നിന്നെ ഭയപ്പെടാതെയിരിക്കും? അതു നിനക്കു യോഗ്യമല്ലോ; ജാതികളുടെ സക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്ഞാനികളിലും അവരുടെ സകലരാജ്യങ്ങളിലും നിന്നോടു തുല്യനായവൻ ആരും ഇ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ർ ഒരുപോലെ മൃഗപ്രായരും ഭോഷന്മാരും ആകുന്നു; മിത്ഥ്യാമൂർത്തികളുടെ ഉപദേശമോ മരമുട്ടിയ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തർശീശിൽനിന്നുകൊണ്ടു വന്ന വെള്ളിയും ഊഫാസിൽനിന്നുള്ള പൊന്നും അടിച്ചുപരത്തുന്നു;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ൌശലപ്പണിക്കാരന്റെയും തട്ടാന്റെയും കൈപ്പണിതന്നേ; നീലവും രക്താംബരവും അവയുടെ ഉടുപ്പു; അവയൊ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ൌശലപ്പണിക്കാരുടെ പണി അ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യഹോവയോ സത്യദൈവം; അവൻ ജീവനുള്ള ദൈവവും ശാശ്വതരാജാവും തന്നേ; അവന്റെ ക്രോധത്താൽ ഭൂമി നടുങ്ങ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ാതികൾക്കു അവന്റെ ഉഗ്രകോപം സഹിപ്പാൻ കഴി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ആകാശത്തെയും ഭൂമിയെയും നിർമ്മിക്കാത്ത ദേവന്മാരോ ഭൂമിയിൽനിന്നും ആകാശത്തിൻ കീഴിൽന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ശിച്ചുപോകും എന്നിങ്ങനെ അവരോടു പറ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ൻ തന്റെ ശക്തിയാൽ ഭൂമിയെ സൃഷ്ടിച്ചു, തന്റെ ജ്ഞാനത്താൽ ഭൂമണ്ഡലത്തെ സ്ഥാപിച്ചു, തന്റെ വിവേകത്ത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ാശത്തെ വി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ൻ തന്റെ നാദം പുറപ്പെടുവിക്കുമ്പോൾ ആകാശത്തു വെള്ളത്തിന്റെ മുഴക്കം ഉണ്ടാകുന്നു; ഭൂമി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്റങ്ങളിൽനിന്നു അവൻ ആവി കയറ്റുന്നു; മഴെക്കു മിന്നൽ ഉണ്ടാക്കി തന്റെ ഭണ്ഡാരത്തിൽനിന്നു കാറ്റ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െടുവ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ഏതു മനുഷ്യനും മൃഗപ്രായനും പരിജ്ഞാനമില്ലാത്തവനും ആകുന്നു; തട്ടാന്മാരൊക്കെയും വിഗ്രഹംനിമിത്ത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ജ്ജിച്ചുപോകുന്നു; അവർ വാർത്തുണ്ടാക്കിയ വിഗ്രഹം വ്യാജമത്രേ; അവയിൽ ശ്വാസവ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 മായയും വ്യർത്ഥ പ്രവൃർത്തിയും തന്നേ; സന്ദർശനകാലത്തു അവ നശിച്ച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യാക്കോബിന്റെ ഓഹരിയായവൻ അവയെപ്പോലെയല്ല; അൻ സർവ്വത്തെയും നിർമ്മിച്ചവൻ; യിസ്രായേൽ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കാശഗോത്രം; സൈന്യങ്ങളുടെ യഹോവ എന്നാകുന്നു അവന്റെ നാമ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നിരോധത്തിൽ ഇരിക്കുന്നവളേ, നിലത്തു നിന്നു നിന്റെ ഭാണ്ഡം എടുത്തുകൊ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യഹോവ ഇപ്രകാരം അരുളിച്ചെയ്യുന്നു: ഞാൻ ഈ തവണ ദേശത്തിലെ നിവാസികളെ കവിണയിൽവെച്ചെറിഞ്ഞുകള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ക്കു പറ്റുവാന്തക്കവണ്ണം അവരെ ബുദ്ധിമുട്ട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എന്റെ പരിക്കുനിമിത്തം എനിക്കു അയ്യോ കഷ്ടം! എന്റെ മുറിവു വ്യസനകരമാകുന്നു; എങ്കിലും ഞാൻ: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ദീനം! ഞാൻ അതു സഹിച്ചേ മതിയാവ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എന്റെ കൂടാരം കവർച്ചയായ്പോയിരിക്കുന്നു; എന്റെ കയറു ഒക്കെയും അറ്റിരിക്കുന്നു; എന്റെ മക്കൾ എ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്ടുപോയി; അവർ ഇല്ലാതായിരിക്കുന്നു; ഇനി എന്റെ കൂടാരം അടിപ്പാനും തിരശ്ശീല നിവിർക്കുവാനും ആര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ഇടയന്മാർ മൃഗപ്രായരായ്തീർന്നു; യഹോവയെ അന്വേഷിക്കുന്നില്ല; അതുകൊണ്ടു അവർ കൃതാർത്ഥരായില്ല;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ട്ടിൻ കൂട്ടം ഒക്കെയും ചിതറിപ്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കേട്ടോ, ഒരു ശ്രുതി: ഇതാ, യെഹൂദപട്ടണങ്ങളെ ശൂന്യവും കുറുക്കന്മാരുടെ പാർപ്പിടവും ആക്ക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ു വടക്കുനിന്നു ഒരു മഹാകോലാഹലവുമായി 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യഹോവേ, മനുഷ്യന്നു തന്റെ വഴിയും നടക്കുന്നവന്നു തന്റെ കാലടികളെ നേരെ ആക്കുന്നതും സ്വാധീനമല്ല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അറി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യഹോവേ, ഞാൻ ഇല്ലാതെയായ്പോകാതിരിക്കേണ്ടതിന്നു നീ എന്നെ കോപത്തോടെയല്ല ന്യായത്തോടെയത്ര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ിക്ഷിക്കേണമ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നിന്നെ അറിയാത്ത ജാതികളുടെമേലും നിന്റെ നാമം വിളിച്ചപേക്ഷിക്കാത്ത വംശങ്ങളുടെമേലും നിന്റെ ക്രോധ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കരേണമേ; അവർ യാക്കോബിനെ വിഴുങ്ങിക്കളഞ്ഞുവല്ലോ; അവർ അവനെ വിഴുങ്ങി നശിപ്പിച്ചു അവന്റെ വാസസ്ഥല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ൂന്യമാക്ക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2026-10-20T03:57:21Z</dcterms:created>
  <dcterms:modified xsi:type="dcterms:W3CDTF">2026-10-20T03:57:21Z</dcterms:modified>
  <dc:title>യിരെമ്യാവ്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