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ன் சுத்திகரிகப்பட்டபின்பு, அவனுக்கு ஏழுநாள் எண்ணப்படவேண்டு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হিষ্কেল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প্রভু আমার সদাপ্রভু এই কথা বলেন, “যে বিদেশী প্রকৃত অর্থে সুন্নত নয়, সে আমার মন্দিরে আস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মনকি ইস্রায়েলের মধ্যে স্থায়ীভাবে বাসকারী কোন বিদেশীও নয়| তাকে অবশ্যই সুন্নত হতে হবে এবং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র আগে সে যেন নিজেকে সম্পূর্ণভাবে আমার হাতে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অতীতে ইস্রায়েল আমাকে ছেড়ে বিপথে গেলে লেবীয়রাও আমাকে পরিত্যাগ করেছিল| ইস্রায়েল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তিদের অনুসরণ করার জন্য আমায় ত্যাগ করেছিল| লেবীয়রা তাদের সেই পাপের শাস্তি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মার পবিত্র স্থানের পরিচর্য়া করার জন্য লেবীয়দের মনোনীত করা হয়েছিল| তারা মন্দিরের প্রবে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জাগুলি পাহারা দিত, মন্দিরে সেবা করত| তারা উত্সর্গের জন্যে পশুবলি দিত এবং প্রজাদের জন্য হোম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 করত| প্রজাদের সাহায্য ও সেবা করার জন্য তাদের বেছে নেওয়া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কিন্তু ঐ লেবীয়রা প্রজাদের আমার বিরুদ্ধে পাপ করতে সাহায্য করেছিল| তারা লোকদের মূর্ত্তি পূজো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য করেছিল! তাই আমি তাদের বিরুদ্ধে এই প্রতিশ্রুতি করছি: ‘তাদের পাপের জন্য তারা শাস্তি ভো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প্রভু আমার সদাপ্রভুই এই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তাই আমার উদ্দেশ্যে যাজকীয কাজ করার জন্য লেবীয়রা আমার কাছে নৈবেদ্য নিয়ে আসবে না| তা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বিত্র কোন কিছুরই কাছে আসবে না| তারা তাদের জঘন্য কাজকর্মগুলির লজ্জা বহ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কিন্তু আমি তাদের আমার মন্দিরের যত্ন নিতে দেব| তারা মন্দিরের যেখানে যা করা কর্তব্য তাই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যাজকরা সবাই লেবী পরিবারগোষ্ঠীর হলেও ইস্রায়েলের প্রজারা আমার থেকে তাদের মুখ ফিরিয়ে নিলে কে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দোক পরিবারের যাজকরাই আমার পবিত্র স্থানের যত্ন নিত| তাই কেবল সাদোকের উত্তর পুরুষরাই আমা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বেদ্য উত্সর্গ করবে| তারা মেদ ও রক্ত উত্সর্গ করতে আমার সামনে দাঁড়াবে|” প্রভু আমার সদাপ্রভু এই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তারা আমার পবিত্র স্থানে প্রবেশ করবে আর আমাকে সেবা করবার জন্য আমার টেবিলের কাছে আসবে| আমি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 যা দিয়েছি তারা তা রক্ষা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প্রাঙ্গণের দরজা দিয়ে ভেতরে ও মন্দিরে প্রবেশ করার সময় তারা যেন মসীনার কাপড় পরে এবং ভিত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ঙ্গণের দরজায ও মন্দিরে সেবা করার সময় তারা যেন পশমের তৈরী কোন কিছু না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রা মাথায় মসীনার পাগড়ী বাঁধবে ও মসীনার জাঙ্গিযা পরবে এবং এমন কিছু পরবে না যাতে ঘাম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বাইরের প্রাঙ্গণে লোকদের কাছে যাবার সময় পরিচর্য়া করাকালীন যে কাপড় পরতে হয় তা ছেড়ে ফেলবে|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পড়গুলি পবিত্র ঘরেই রেখে আসবে এবং অন্য কাপড় পরবে| এই ভাবে তারা লোকদের পবিত্র কাপড়গুলির স্পর্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ভ করতে দে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তারপর সেই পুরুষটি আমাকে মন্দিরের চত্বরের পূর্বদিকের দরজায ফিরিয়ে আনল| আমরা দরজায ছিলাম ও দ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ধ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এই যাজকরা তাদের মাথা কামিয়ে ফেলবে না অথবা চুলও লম্বা করবে না| তা করলে মনে হবে তারা দুঃখি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কে সেবা করার সুযোগ পেয়ে তারা আনন্দিত নয়| যাজকরা কেবল চুল কাটতে পা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 আমায় বললেন, “এই দরজা বন্ধ থাকবে এবং এটা খোলা হবে না| কেউ এর মধ্যে দিয়ে প্রবেশ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 প্রভু ইস্রায়েলের ঈশ্বর| এর মধ্যে দিয়ে প্রবেশ করেছেন এবং সেই জন্যই তা বন্ধ রাখ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কোন যাজকই ভেতরের প্রাঙ্গণে আসার সময় দ্রাক্ষারস পান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যাজকরা কখনই বিধ্বা বা ত্যাগপত্র দেওয়া হয়েছে এমন কোন মহিলাকে বিয়ে করবে না| তারা কেবল ইস্রায়ে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রই কোন কুমারীকে বিয়ে করতে পারে অথবা এমন কোন বিধ্বাকে যার মৃত স্বামী যাজক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কেবল শাসকরা প্রভুর সামনে ভোজ খাবার সময় তার দরজায বসতে পারে| সে অবশ্যই প্রবেশ পথের বারান্দা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শ করবে এবং সেই পথ দিয়েই বাইরে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যাজকরা অবশ্যই আমার লোকদের পবিত্র ও সধারণ জিনিসের মধ্যে প্রভেদ কি তা শিক্ষা দেবে| কোনটি শু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টি অশুচি তা জানতেও তারা অবশ্য লোকদের সাহায্য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রপর সেই পুরুষ আমাকে উত্তর দিকের দরজা দিয়ে মন্দিরের সামনে আনল| আমি দেখলাম প্রভুর মহিমায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রে উঠেছে, আমি উপুড় হয়ে মাটিতে প্রণাম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যাজকরা বিচারসভায বিচারক হবে; প্রজাদের বিচার করার সময় আমার বিধি অনুসরণ করবে| তারা আমা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 আমার বিধি নিয়মগুলি পালন করবে| তারা আমার বিশ্রামের বিশেষ দিনকে সম্মান করবে ও তা পবিত্র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প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রা কোন মৃত ব্যক্তির কাছে গিয়ে নিজেদের অশুচি করবে না| কিন্তু মৃত ব্যক্তি যদি তাদের বাবা, 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ত্র, কন্যা, ভাই অথবা অব্বিাহিত বোন হয় তবে তারা অশুচি হ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রভু আমায় বললেন, “হে মনুষ্যসন্তান, যত্ন সহকারে দেখ! তোমার চোখ ও কান ব্যবহার কর| এই বিষয়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 এবং প্রভুর মন্দিরের নিয়ম ও বিধি সম্বন্ধে আমি যা বলি তা মনোযোগ দিয়ে শোন| মন্দিরে কে প্রবেশ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 এবং কে পারবে না সে সম্বন্ধে নিয়মগুলি সয়ন্ত মনোযোগ দিয়ে শো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শুচি হলে পরে যাজকদের সাত দিন অপেক্ষা কর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রপর সে সেই পবিত্রস্থানে ফিরে যেতে পারে কিন্তু যেদিন সে পবিত্রস্থানের পরিচর্য়া করতে ভেত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ঙ্গণে যাবে, সেই দিন তাকে নিজের জন্য পাপার্থক বলি উত্সর্গ করতে হবে|” প্রভু আমার সদাপ্রভু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থাগুলি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রপর ইস্রায়েলের সমস্ত অবাধ্য এবং আমার বিধি অবজ্ঞাকারী লোকদের এই বার্তা বল| তাদের বল,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সদাপ্রভু এই কথা বলেন: হে ইস্রায়েল পরিবার, তোমরা পূর্বে যে সমস্ত নোংরা জিনিষ করেছে সে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বন্ধ কর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লেবীয়দের অধিকারে যে জমি আছে তার সম্বন্ধে: আমিই তাদের সম্পত্তি; তুমি ইস্রায়েলের লেবীয়দের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ত্তি দেবে না| ইস্রায়েলে আমিই তাদের আধি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মরা বিদেশীদের আমার মন্দিরে এনেছ আর সেই লোকরা প্রকৃতভাবে সুন্নত ছিল না- তারা নিজে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ণভাবে আমাকে দেয়নি| এই ভাবে তোমরা আমার মন্দির অপবিত্র করেছ| তোমরা চুক্তি ভেঙ্গে জঘন্য কা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 আর তারপর রুটি, চর্বি ও রক্তে নৈবেদ্য আমাকে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রা শস্য নৈবেদ্য, পাপার্থক নৈবেদ্য ও দোষার্থক নৈবেদ্য খাবার জন্য পাবে| ইস্রায়েলের লোকে প্রভু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কিছুই দেয় তা তাদেরই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ফসল তোলার পর, সমস্ত রকম শষ্যের প্রথম অংশ যাজকদের হয়| তোমরা ও তোমাদের প্রথম শষ্যের ভাগ যাজ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 একাজ তোমাদের গৃহে আশীর্বাদ আ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মরা আমার পবিত্র বিষয়গুলির পবিত্রতা রক্ষা করনি| না, তোমরা বিদেশীদের উপরে আমার পবিত্র স্থা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ত্ব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স্বাভাবিক ভাবে মারা গেছে বা বন্য পশুতে কামড়ে ছিঁড়েছে এমন কোন পাখি বা পশুর মাংস যাজকরা অবশ্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44]]></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2026-10-21T10:24:50Z</dcterms:created>
  <dcterms:modified xsi:type="dcterms:W3CDTF">2026-10-21T10:24:50Z</dcterms:modified>
  <dc:title>যিহিষ্কেল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