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ராஜரிகம்பண்ணுகிறார்; மகத்துவத்தை அணிந்துகொண்டிருக்கிறார்; கர்த்தர் பராக்கிரமத்தை அணிந்து, அவர் அதைக் கச்சையாகக் கட்டிக்கொண்டிருக்கிறார்; ஆதலால் பூச்சக்கரம் அசையாதபடி நிலைபெற்றி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ராஜரிகம்பண்ணுகிறார்; மகத்துவத்தை அணிந்துகொண்டிருக்கிறார்; கர்த்தர் பராக்கிரமத்தை அணிந்து, அவர் அதைக் கச்சையாகக் கட்டிக்கொண்டிருக்கிறார்; ஆதலால் பூச்சக்கரம் அசையாதபடி நிலைபெற்ற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து சிங்காசனம் பூர்வமுதல் உறுதியானது; நீர் அநாதியாயிருக்கிறீ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நதிகள் எழும்பின; நதிகள் இரைச்சலிட்டு எழும்பின; நதிகள் அலைதிரண்டு எழும்பின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நதிகள் எழும்பின; நதிகள் இரைச்சலிட்டு எழும்பின; நதிகள் அலைதிரண்டு எழும்பின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ிரளான தண்ணீர்களின் இரைச்சலைப்பார்க்கிலும், சமுத்திரத்தின் வலுமையான அலைகளைப்பார்க்கிலும், கர்த்தர் உன்னதத்திலே வல்லமையுள்ளவ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து சாட்சிகள் மிகவும் உண்மையுள்ளவைகள்; கர்த்தாவே, பரிசுத்தமானது நித்தியநாளாக உமது ஆலயத்தின் அலங்காரமாய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4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ು ಆಳುತ್ತಾನೆ, ಆತನು ಘನತೆಯನ್ನು ಹೊದ್ದುಕೊಂಡಿದ್ದಾನೆ; ಕರ್ತನು ಬಲ ದಿಂದ ಹೊದ್ದುಕೊಂಡಿದ್ದಾನೆ, ಅದರಿಂದ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ಡು ವನ್ನು ಕಟ್ಟಿಕೊಂಡಿದ್ದಾನೆ; ಲೋಕವು ಸಹ ಸ್ಥಿರವಾಗಿದೆ; ಕದಲ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ಿನ್ನ ಸಿಂಹಾಸನವು ಪೂರ್ವಕಾಲ ದಿಂದ ಸ್ಥಿರವಾಗಿದೆ; ಯುಗಯುಗದಿಂದ ನೀನು ಇ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ಕರ್ತನೇ, ಪ್ರವಾಹಗಳು ಎತ್ತಲ್ಪಟ್ಟಿವೆ; ಪ್ರವಾಹಗಳು ತಮ್ಮ ಶಬ್ದವನ್ನು ಎತ್ತಿವೆ; ಪ್ರವಾಹ ಗಳು ತಮ್ಮ ತೆರೆ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ತ್ತ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ಬಹಳ ನೀರುಗಳ ಶಬ್ದಕ್ಕಿಂತಲೂ ಹೌದು, ಸಮುದ್ರದ ಬಲವಾದ ಅಲೆ ಗಳಿಗಿಂತಲೂ ಉನ್ನತದಲ್ಲಿ ಕರ್ತನು ಬಲಿಷ್ಠನಾಗಿ 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ಿನ್ನ ಸಾಕ್ಷಿಗಳು ಬಹಳ ನಿಶ್ಚಯವಾದವುಗಳು; ಓ ಕರ್ತನೇ, ಸದಾ ನಿನ್ನ ಮನೆಗೆ ಯೋಗ್ಯವಾದದ್ದು ಪರಿಶುದ್ಧತ್ವ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2026-10-20T09:22:18Z</dcterms:created>
  <dcterms:modified xsi:type="dcterms:W3CDTF">2026-10-20T09:22:18Z</dcterms:modified>
  <dc:title>ಕೀರ್ತನೆಗಳು : 93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