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பட்டுத்தரித்து, முடித்தார்,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 கூர் ஒடிந்து, – மடி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ப்புச் சுவர் இடிந்து, – விழு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ே விடிந்து, – தேவாலய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ை ரண்டாய்க் கிழந்து ஒழிந்தது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நிறைவேற்றி, – மெய் தோற்ற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ுக் கரையேற்றி, – பொய் மாற்ற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ளைத் தேற்றி, – கொண்டாற்ற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ராசனத் தேற்றி வாழ்வித்தார், – ஆமெ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அல்லேலூயா! மகத்துவத் தம்பராபர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அல்லேலூயா, ஜெயம்! ஜெயம் ஆன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ம் அனாதி தந்தார், வந்தார், இறந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ிர்த்தெழுந்தாரே, உன்னத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ொண் டார்ப்பரித்து – கொடும்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ளத்தைச் சங்கரித்து, – முற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ராசனக் கிறிஸ்து – ம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2026-07-30T19:34:27Z</dcterms:created>
  <dcterms:modified xsi:type="dcterms:W3CDTF">2026-07-30T19:34:27Z</dcterms:modified>
  <dc:title>துதிப் பாடல்கள் : 301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