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ியில் இருக்கிற அதின் குமாரத்திகளோ பட்டயத்தால் கொன்றுபோடப்பட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தில்களை இடிக்கிற யந்திரங்களை எதிரே வைத்து, தன் கட்டைப்பாரைகளால் உன் கொத்தளங்களை இடித்துப்போ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ாட்டுகளின் சத்தத்தை ஓயப்பண்ணுவேன்; உன் சுரமண்டலங்களின் சத்தம் இனிக் கேட்கப்படு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ോൾ സമുദ്രത്തിലെ സകലപ്രഭുക്കന്മാരും സിംഹാസനം വിട്ടിറങ്ങി, അങ്കികളെ നീക്കി വിചിത്രവസ്ത്ര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ഴിച്ചുവെക്കും; അവർ വിറയൽ പൂണ്ടു നിലത്തിരുന്നു മാത്രതോറും വിറെച്ചുകൊണ്ടു നിന്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ംഭ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ർ നിന്നെച്ചൊല്ലി ഒരു വിലാപം തുടങ്ങി നിന്നെക്കുറിച്ചു പറയും: സമുദ്രസഞ്ചാരികൾ പാർത്ത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ർത്തിപ്പെട്ടതുമായ പട്ടണമേ, നീ എങ്ങനെ നശിച്ചിരിക്കുന്നു; നീയും നിന്റെ നിവാസികളും സമുദ്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ബല്യം പ്രാപിച്ചിരുന്നു അതിലെ സകലനിവാസികൾക്കും നിങ്ങളെ പേടിയായിരുന്നുവല്ല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പ്പോൾ നിന്റെ വീഴ്ചയുടെ നാളിൽ ദ്വീപുകൾ വിറെക്കും; അതെ, സമുദ്രത്തിലെ ദ്വീപുകൾ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്യാണത്തിങ്കൽ ഭ്രമ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ോവയായ കർത്താവു ഇപ്രകാരം അരുളിച്ചെയ്യുന്നു; ഞാൻ നിന്നെ നിവാസികൾ ഇല്ലാത്ത പട്ടണങ്ങള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ന്യപട്ടണം ആക്കുമ്പോഴും ഞാൻ നിന്റെമേൽ ആഴിയെ വരുത്തി പെരുവെള്ളം നിന്നെ മൂടുമ്പോഴ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തിനൊന്നാം ആണ്ടു ഒന്ന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നിന്നെ കുഴിയിൽ ഇറങ്ങുന്നവരോടു കൂടെ പുരാതനജനത്തിന്റെ അടുക്കൽ ഇറക്കുകയും നിനക്കു നിവാസ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യിരിക്കേണ്ടതിന്നും നീ ജീവനുള്ളവരുടെ ദേശത്തു നിലനിൽക്കാതെയിരിക്കേണ്ടതിന്നും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ുടെ അധോഭാഗങ്ങളിൽ പുരാതനശൂന്യങ്ങളിൽ തന്നേ, കുഴിയിൽ ഇറങ്ങുന്നവരോടുകൂടെ പാർപ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നിന്നെ ശീഘ്രനാശത്തിന്നു ഏല്പിക്കും; നീ ഇല്ലാതെ ആയ്പോകും; നിന്നെ അന്വേഷിച്ചാലും ഇനി ഒരി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കണ്ടെത്തുകയില്ല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യെരൂശലേമിനെക്കുറിച്ചു: നന്നായി, ജാതികളുടെ വാതിലായിരുന്നവൾ തകർന്നുപോയി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ലേക്കു തിരിഞ്ഞിരിക്കുന്നു; അവൾ ശൂന്യമായ്തീർന്നിരിക്കയാൽ ഞാൻ നിറയും എന്നു സോർ പറയുന്ന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സോരേ, ഞാൻ നിനക്കു വിരോധമായിരിക്കുന്നു; സമുദ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തിരകളെ കയറിവരുമാറാക്കുന്നതുപോലെ ഞാൻ അനേകം ജാതികളെ നിന്റെ നേരെ പുറപ്പെട്ടുവര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സോരിന്റെ മതിലുകളെ നശിപ്പിച്ചു, അതിന്റെ ഗോപുരങ്ങളെ ഇടിച്ചുകളയും; ഞാൻ അതിന്റെ പൊ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ച്ചുവാരിക്കളഞ്ഞു അതിനെ വെറും പാറയ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 സമുദ്രത്തിന്റെ നടുവിൽ വലവിരിക്കുന്നതിന്നുള്ള സ്ഥലമായ്തീരും; ഞാൻ അതു അരുളിച്ചെയ്ത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ായ കർത്താവിന്റെ അരുളപ്പാടു; അതു ജാതികൾക്കു കവർച്ചയ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ാട്ടുപുറത്തുള്ള അതിന്റെ പുത്രിമാരെ വാൾകൊണ്ടു കൊല്ല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യായ കർത്താവു ഇപ്രകാരം അരുളിച്ചെയ്യുന്നു: ഞാൻ വടക്കുനിന്നു രാജാധിരാജാവായ നെബൂഖദ്നേസർ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െ കുതിരകളോടും രഥങ്ങളോടും കുതിരച്ചേവകരോടും ജനസമൂഹത്തോടും വളരെ പടജ്ജനത്തോട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ാരിന്നുനേരെ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നാട്ടുപുറത്തുള്ള നിന്റെ പുത്രിമാരെ വാൾകൊണ്ടു കൊല്ലും; അവൻ നിന്റെ നേരെ കൊത്തളം പണിതു വാടകോര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നേരെ ഒരു മറ നിർ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നിന്റെ മതിലുകളുടെ നേരെ യന്ത്രമുട്ടികളെ വെച്ചു കോടാലികൊണ്ടു നിന്റെ ഗോപുരങ്ങളെ തകർത്ത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കുതിരകളുടെ പെരുപ്പംകൊണ്ടു കിളരുന്ന പൊടി നിന്നെ മൂടും; മതിൽ ഇടിഞ്ഞുകിട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ലേക്കു കടക്കുന്നതുപോലെ അവൻ നിന്റെ ഗോപുരങ്ങളിൽകൂടി കടക്കുമ്പോൾ കുതിരച്ചേവക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ക്രങ്ങളുടെയും രഥങ്ങളുടെയും മുഴക്കംകൊണ്ടു നിന്റെ മതിലുകൾ കുലു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ന്റെ കുതിരകളുടെ കുളമ്പുകൊണ്ടു അവൻ നിന്റെ സകലവീഥികളെയും മെതിച്ചുകളയും; നിന്റെ ജനത്ത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കൊണ്ടു കൊല്ലും; നിന്റെ ബലമുള്ള തൂണുകൾ നിലത്തു വീണു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നിന്റെ സമ്പത്തു കവർന്നു നിന്റെ ചരകൂ കൊള്ളയിട്ടു നിന്റെ മതിലുകൾ ഇടിച്ചു നിന്റെ മനോഹരഭവന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ം; നിന്റെ കല്ലും മരവും മണ്ണും എല്ലാം അവർ വെള്ളത്തിൽ ഇ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പാട്ടുകളുടെ ഘോഷം ഞാൻ ഇല്ലാതാക്കും; നിന്റെ വീണകളുടെ നാദം ഇനി കേൾ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നിന്നെ വെറുമ്പാറയാക്കും; നീ വലവിരിപ്പാനുള്ള സ്ഥലമായ്തീരും; നിന്നെ ഇനി പണികയില്ല;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തു കല്പിച്ചിരിക്കു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യായ കർത്താവു സോരിനോടു ഇപ്രകാരം അരുളിച്ചെയ്യുന്നു: നിഹതന്മാർ ഞരങ്ങുമ്പോഴും നിന്റെ നടു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ഹാരം നടക്കുമ്പോഴും നിന്റെ വീഴ്ചയുടെ ഒച്ചയാൽ ദ്വീപുകൾ നടുങ്ങിപ്പോ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2026-10-21T08:48:45Z</dcterms:created>
  <dcterms:modified xsi:type="dcterms:W3CDTF">2026-10-21T08:48:45Z</dcterms:modified>
  <dc:title>യെഹെസ്കേൽ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