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0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ன் பார்க்க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பேச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ருகில் இருக்க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ை நேசிக்க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ுகிறேன் என்னை -3 உமக்க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ாவில் சொற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வாத 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யெல்லாம் அறி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மூகத்தை 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எங்கு போ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தாரம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ின் கருவில் உருவாகும் 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யர் சொல்லி அழைத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எலும்புகள் 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வாகும் 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ண்கள் என்னை கண்ட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த்து நாளில் ஆதரவாய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 சும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ணிய கன்ம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ந்த அடைக்க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தஞ்ச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2026-09-15T12:04:58Z</dcterms:created>
  <dcterms:modified xsi:type="dcterms:W3CDTF">2026-09-15T12:04:58Z</dcterms:modified>
  <dc:title>துதிப் பாடல்கள் : 710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