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ராஜ்யபாரம்பண்ணி, ஒரு வருஷமாயிற்று; அவன் இஸ்ரவேலை இரண்டாம் வருஷம் அரசாண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ராஜ்யபாரம்பண்ணி, ஒரு வருஷமாயிற்று; அவன் இஸ்ரவேலை இரண்டாம் வருஷம் அரசாண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மூவாயிரம்பேரைத் தனக்குத் தெரிந்துகொண்டான்; அவர்களில் இரண்டாயிரம்பேர் சவுலோடேகூட மிக்மாசிலும் பெத்தேல் மலையிலும், ஆயிரம்பேர் யோனத்தானோடேகூடப் பென்யமீன் நாட்டிலுள்ள கிபியாவிலும் இருந்தார்கள்; மற்ற ஜனங்களை அவரவர் கூடாரங்களுக்கு அனுப்பிவ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மூவாயிரம்பேரைத் தனக்குத் தெரிந்துகொண்டான்; அவர்களில் இரண்டாயிரம்பேர் சவுலோடேகூட மிக்மாசிலும் பெத்தேல் மலையிலும், ஆயிரம்பேர் யோனத்தானோடேகூடப் பென்யமீன் நாட்டிலுள்ள கிபியாவிலும் இருந்தார்கள்; மற்ற ஜனங்களை அவரவர் கூடாரங்களுக்கு அனுப்பிவ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த்தான் கேபாவிலே தாணையம் இருந்த பெலிஸ்தரை முறிய அடித்தான்; பெலிஸ்தர் அதைக் கேள்விப்பட்டார்கள்; ஆகையினால் இதை எபிரெயர் கேட்கக்கடவர்கள் என்று சவுல் தேசமெங்கும் எக்காளம் ஊதுவ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த்தான் கேபாவிலே தாணையம் இருந்த பெலிஸ்தரை முறிய அடித்தான்; பெலிஸ்தர் அதைக் கேள்விப்பட்டார்கள்; ஆகையினால் இதை எபிரெயர் கேட்கக்கடவர்கள் என்று சவுல் தேசமெங்கும் எக்காளம் ஊதுவ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ணையம் இருந்த பெலிஸ்தரைச் சவுல் முறிய அடித்தான் என்றும், இஸ்ரவேலர் பெலிஸ்தருக்கு அருவருப்பானார்கள் என்றும், இஸ்ரவேலெல்லாம் கேள்விப்பட்டபோது, ஜனங்கள் சவுலுக்குப் பின்செல்லும்படி கில்காலுக்கு வரவழைக்க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ணையம் இருந்த பெலிஸ்தரைச் சவுல் முறிய அடித்தான் என்றும், இஸ்ரவேலர் பெலிஸ்தருக்கு அருவருப்பானார்கள் என்றும், இஸ்ரவேலெல்லாம் கேள்விப்பட்டபோது, ஜனங்கள் சவுலுக்குப் பின்செல்லும்படி கில்காலுக்கு வரவழைக்கப்ப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லிஸ்தர் இஸ்ரவேலோடு யுத்தம் பண்ணும்படி முப்பதினாயிரம் இரதங்களோடும், ஆறாயிரம் குதிரைவீரரோடும், கடற்கரை மணலத்தனை ஜனங்களோடும் கூடிக்கொண்டுவந்து, பெத்தாவேலுக்குக் கிழக்கான மிக்மாசிலே பாளயமிற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லிஸ்தர் இஸ்ரவேலோடு யுத்தம் பண்ணும்படி முப்பதினாயிரம் இரதங்களோடும், ஆறாயிரம் குதிரைவீரரோடும், கடற்கரை மணலத்தனை ஜனங்களோடும் கூடிக்கொண்டுவந்து, பெத்தாவேலுக்குக் கிழக்கான மிக்மாசிலே பாளயமிறங்க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ர் தங்களுக்கு உண்டான இக்கட்டைக் கண்டபோது, ஜனங்கள் தங்களுக்கு உண்டான நெருக்கத்தினாலே கெபிகளிலும், முட்காடுகளிலும், கன்மலைகளிலும், துருக்கங்களிலும், குகைகளிலும் ஒளித்துக்கொண்டார்கள்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ர் தங்களுக்கு உண்டான இக்கட்டைக் கண்டபோது, ஜனங்கள் தங்களுக்கு உண்டான நெருக்கத்தினாலே கெபிகளிலும், முட்காடுகளிலும், கன்மலைகளிலும், துருக்கங்களிலும், குகைகளிலும் ஒளித்துக்கொண்டார்கள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ிரெயரில் சிலர் யோர்தானையும் கடந்து, காத் நாட்டிற்கும் கீலேயாத்தேசத்திற்கும் போனார்கள்; சவுலோ இன்னும் கில்காலில் இருந்தான்; சகல ஜனங்களும் பயந்துகொண்டு அவனுக்குப் பின்செ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ிரெயரில் சிலர் யோர்தானையும் கடந்து, காத் நாட்டிற்கும் கீலேயாத்தேசத்திற்கும் போனார்கள்; சவுலோ இன்னும் கில்காலில் இருந்தான்; சகல ஜனங்களும் பயந்துகொண்டு அவனுக்குப் பின்செ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னக்குச் சாமுவேல் குறித்த காலத்தின்படி ஏழுநாள்மட்டும் காத்திருந்தான்; சாமுவேல் கில்காலுக்கு வரவில்லை, ஜனங்கள் அவனை விட்டுச் சிதறிப் 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னக்குச் சாமுவேல் குறித்த காலத்தின்படி ஏழுநாள்மட்டும் காத்திருந்தான்; சாமுவேல் கில்காலுக்கு வரவில்லை, ஜனங்கள் அவனை விட்டுச் சிதறிப் 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்: சர்வாங்க தகனபலியையும் சமாதானபலிகளையும் என்னிடத்தில் கொண்டுவாருங்கள் என்று சொல்லி, சர்வாங்கதகனபலியைச் செலுத்த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்: சர்வாங்க தகனபலியையும் சமாதானபலிகளையும் என்னிடத்தில் கொண்டுவாருங்கள் என்று சொல்லி, சர்வாங்கதகனபலியைச் செலுத்த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ர்வாங்க தகனபலியிட்டு முடிகிறபோது, இதோ, சாமுவேல் வந்தான்; சவுல் அவனைச் சந்தித்து வந்தனஞ்செய்ய அவனுக்கு எதிர்கொண்டு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சர்வாங்க தகனபலியிட்டு முடிகிறபோது, இதோ, சாமுவேல் வந்தான்; சவுல் அவனைச் சந்தித்து வந்தனஞ்செய்ய அவனுக்கு எதிர்கொண்டு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செய்தது என்ன என்று சாமுவேல் கேட்டதற்கு சவுல்: ஜனங்கள் என்னைவிட்டுச் சிதறிப்போகிறதையும், குறித்த நாட்களின் திட்டத்திலே நீர்வராததையும், பெலிஸ்தர் மிக்மாசிலே கூடிவந்திருக்கிறதையும், நான் கண்டபடியினலே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செய்தது என்ன என்று சாமுவேல் கேட்டதற்கு சவுல்: ஜனங்கள் என்னைவிட்டுச் சிதறிப்போகிறதையும், குறித்த நாட்களின் திட்டத்திலே நீர்வராததையும், பெலிஸ்தர் மிக்மாசிலே கூடிவந்திருக்கிறதையும், நான் கண்டபடியினலே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ல்காலில் பெலிஸ்தர் எனக்கு விரோதமாய் வந்துவிடுவார்கள் என்றும், நான் இன்னும் கர்த்தருடைய சமுகத்தை நோக்கி விண்ணப்பம்பண்ணவில்லை என்றும், எண்ணித் துணிந்து, சர்வாங்க தகனபலியைச் செலுத்தின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ல்காலில் பெலிஸ்தர் எனக்கு விரோதமாய் வந்துவிடுவார்கள் என்றும், நான் இன்னும் கர்த்தருடைய சமுகத்தை நோக்கி விண்ணப்பம்பண்ணவில்லை என்றும், எண்ணித் துணிந்து, சர்வாங்க தகனபலியைச் செலுத்தின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ைப் பார்த்து: புத்தியீனமாய்ச் செய்தீர்; உம்முடைய தேவனாகிய கர்த்தர் உமக்கு விதித்த கட்டளையைக் கைக்கொள்ளாமற்போனீர்; மற்றப்படி கர்த்தர் இஸ்ரவேலின் மேல் உம்முடைய ராஜ்யபாரத்தை என்றைக்கும் ஸ்திரப்படுத்த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ைப் பார்த்து: புத்தியீனமாய்ச் செய்தீர்; உம்முடைய தேவனாகிய கர்த்தர் உமக்கு விதித்த கட்டளையைக் கைக்கொள்ளாமற்போனீர்; மற்றப்படி கர்த்தர் இஸ்ரவேலின் மேல் உம்முடைய ராஜ்யபாரத்தை என்றைக்கும் ஸ்திரப்படுத்த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ோ உம்முடைய ராஜ்யபாரம் நிலைநிற்காது; கர்த்தர் தம்முடைய இருதயத்திற்கு ஏற்ற ஒரு மனுஷனைத் தமக்குத் தேடி, அவனைக் கர்த்தர் தம்முடைய ஜனங்கள்மேல் தலைவனாயிருக்கக் கட்டளையிட்டார்; கர்த்தர் உமக்கு விதித்த கட்டளையை நீர் கைக்கொள்ளவில்லையே என்று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ோ உம்முடைய ராஜ்யபாரம் நிலைநிற்காது; கர்த்தர் தம்முடைய இருதயத்திற்கு ஏற்ற ஒரு மனுஷனைத் தமக்குத் தேடி, அவனைக் கர்த்தர் தம்முடைய ஜனங்கள்மேல் தலைவனாயிருக்கக் கட்டளையிட்டார்; கர்த்தர் உமக்கு விதித்த கட்டளையை நீர் கைக்கொள்ளவில்லையே என்று 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ோ உம்முடைய ராஜ்யபாரம் நிலைநிற்காது; கர்த்தர் தம்முடைய இருதயத்திற்கு ஏற்ற ஒரு மனுஷனைத் தமக்குத் தேடி, அவனைக் கர்த்தர் தம்முடைய ஜனங்கள்மேல் தலைவனாயிருக்கக் கட்டளையிட்டார்; கர்த்தர் உமக்கு விதித்த கட்டளையை நீர் கைக்கொள்ளவில்லையே என்று 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எழுந்திருந்து, கில்காலை விட்டு, பென்யமீன் நாட்டிலுள்ள கிபியாவுக்குப் போனான்; சவுல் தன்னோடேகூட இருக்கிற ஜனத்தைத் தொகைபார்க்கிறபோது, ஏறக்குறைய அறுநூறுபேர் இ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எழுந்திருந்து, கில்காலை விட்டு, பென்யமீன் நாட்டிலுள்ள கிபியாவுக்குப் போனான்; சவுல் தன்னோடேகூட இருக்கிற ஜனத்தைத் தொகைபார்க்கிறபோது, ஏறக்குறைய அறுநூறுபேர் இ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ும் அவன் குமாரனாகிய யோனத்தானும் அவர்களோடேகூட இருக்கிற ஜனங்களும் பென்யமீன் நாட்டிலுள்ள கிபியாவில் இருந்துவிட்டார்கள்; பெலிஸ்தரோ மிக்மாசிலே பாளயமிறங்கி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ும் அவன் குமாரனாகிய யோனத்தானும் அவர்களோடேகூட இருக்கிற ஜனங்களும் பென்யமீன் நாட்டிலுள்ள கிபியாவில் இருந்துவிட்டார்கள்; பெலிஸ்தரோ மிக்மாசிலே பாளயமிறங்கிய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ள்ளைக்காரர் பெலிஸ்தரின் பாளயத்திலிருந்து மூன்று படையாய்ப் புறப்பட்டுவந்தார்கள்; ஒரு படை ஒப்ராவழியாய்ச் சூவால் நாட்டிற்கு நேராகப் போ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ள்ளைக்காரர் பெலிஸ்தரின் பாளயத்திலிருந்து மூன்று படையாய்ப் புறப்பட்டுவந்தார்கள்; ஒரு படை ஒப்ராவழியாய்ச் சூவால் நாட்டிற்கு நேராகப் போ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றொரு படை பெத்தொரோன் வழியாய்ப் போயிற்று; வேறொரு படைவனாந்தரத்தில் இருக்கிற செபோயீமின் பள்ளத்தாக்குக்கு எதிரான எல்லைவழியாய்ப் போ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றொரு படை பெத்தொரோன் வழியாய்ப் போயிற்று; வேறொரு படைவனாந்தரத்தில் இருக்கிற செபோயீமின் பள்ளத்தாக்குக்கு எதிரான எல்லைவழியாய்ப் போ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ிரெயர் பட்டயங்களையாகிலும் ஈட்டிகளையாகிலும் உண்டுபண்ணாதபடிக்குப் பார்த்துக்கொள்ளவேண்டும் என்று பெலிஸ்தர் சொல்லியிருந்தபடியால், இஸ்ரவேல் தேசத்தில் எங்கும் ஒரு கொல்லன் அகப்பட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ிரெயர் பட்டயங்களையாகிலும் ஈட்டிகளையாகிலும் உண்டுபண்ணாதபடிக்குப் பார்த்துக்கொள்ளவேண்டும் என்று பெலிஸ்தர் சொல்லியிருந்தபடியால், இஸ்ரவேல் தேசத்தில் எங்கும் ஒரு கொல்லன் அகப்பட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ர் யாவரும் அவரவர் தங்கள் கொழுவிரும்புகளையும், தங்கள் மண்வெட்டிகளையும், தங்கள் கோடரிகளையும், தங்கள் கடப்பாரைகளையும் தீட்டிக் கூர்மையாக்குகிறதற்கு, பெலிஸ்தரிடத்துக்குப் போகவேண்டியத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ர் யாவரும் அவரவர் தங்கள் கொழுவிரும்புகளையும், தங்கள் மண்வெட்டிகளையும், தங்கள் கோடரிகளையும், தங்கள் கடப்பாரைகளையும் தீட்டிக் கூர்மையாக்குகிறதற்கு, பெலிஸ்தரிடத்துக்குப் போகவேண்டியத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டப்பாரைகளையும், மண்வெட்டிகளையும், முக்கூருள்ள ஆயுதங்களையும், கோடாரிகளையும், தாற்றுக்கோல்களையும் கூர்மையாக்குகிறதற்கு அரங்கள் மாத்திரம் அவர்களிடத்தில் இ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டப்பாரைகளையும், மண்வெட்டிகளையும், முக்கூருள்ள ஆயுதங்களையும், கோடாரிகளையும், தாற்றுக்கோல்களையும் கூர்மையாக்குகிறதற்கு அரங்கள் மாத்திரம் அவர்களிடத்தில் இ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ுத்தநாள் வந்தபோது, சவுலுக்கும் அவன் குமாரனாகிய யோனத்தானுக்குமேயன்றி, சவுலோடும் யோனத்தானோடும் இருக்கிற ஜனங்களில் ஒருவர் கையிலும் பட்டயமும் ஈட்டியும் இல்லாத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ுத்தநாள் வந்தபோது, சவுலுக்கும் அவன் குமாரனாகிய யோனத்தானுக்குமேயன்றி, சவுலோடும் யோனத்தானோடும் இருக்கிற ஜனங்களில் ஒருவர் கையிலும் பட்டயமும் ஈட்டியும் இல்லாத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லிஸ்தரின் பாளயம் மிக்மாசிலிருந்து போகிற வழிமட்டும் பரம்பி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0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ೌಲನು ಒಂದು ವರುಷ ಆಳಿದನು;ಇಸ್ರಾಯೇಲ್ಯರನ್ನು ಎರಡು ವರುಷ ಆಳಿ ದಾಗ ಸೌಲನು ಇಸ್ರಾಯೇಲ್ಯರಲ್ಲಿ ಮೂರು ಸಾವಿರ ಜನ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ೂರು ಸಾವಿರ ಜನರಲ್ಲಿ ಎರಡು ಸಾವಿರ ಜನರು ಸೌಲನು ಇರುವ ಮಿಕ್ಮಾಷಿ ನಲ್ಲಿಯೂ ಬೇತೇಲಿನ ಪರ್ವತದಲ್ಲಿಯೂ ಇದ್ದರು; ಸಾವ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ು ಯೋನಾತಾನನ ಸಂಗಡ ಬೆನ್ಯಾವಿಾನ್‌ ದೇಶದ ಗಿಬೆಯದಲ್ಲಿದ್ದರು. ಉಳಿದ ಜನರನ್ನು ಅವರ ವರ ಡೇರೆಗಳಿಗೆ ಕಳುಹಿಸ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ೋನಾತಾನನು ಗಿಬೆಯದಲ್ಲಿ ಫಿಲಿಷ್ಟಿಯರ ಠಾಣವನ್ನು ಹೊಡೆದನು; ಫಿಲಿಷ್ಟಿಯರಿಗೆ ಅದು ಕೇಳಿಬಂತು. ಆದದರಿಂದ ಸೌಲ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ೆಲ್ಲಾ ಇಬ್ರಿಯರು ಕೇಳಲೆಂದು ತುತೂರಿಯನ್ನು ಊ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ಫಿಲಿಷ್ಟಿಯರ ಠಾಣ ವನ್ನು ಸೌಲನು ಹೊಡೆದನೆಂದೂ ಫಿಲಿಷ್ಟಿಯರಿಗೆ ಇಸ್ರಾಯೇಲ್ಯರು ಅಸಹ್ಯವಾದವರಾದರೆಂದೂ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ು ಕೇಳಿದಾಗ ಸೌಲನ ಹಿಂದೆ ಹೋಗಲು ಗಿಲ್ಗಾಲಿಗೆ ಕರೆಸಿಕೊಳ್ಳ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ಇಸ್ರಾಯೇಲ್ಯರ ಸಂಗಡ ಯುದ್ಧಮಾಡಲು ಫಿಲಿಷ್ಟಿಯರ ಮೂವತ್ತು ಸಾವಿರ ರಥಗಳೂ ಆರು ಸಾವಿರ ಕುದುರೆ ರಾಹುತರೂ ಸಮುದ್ರತೀ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ಳಷ್ಟು ಜನವೂ ಕೂಡಿಕೊಂಡು ಬೇತಾವೆನಿನ ಪೂರ್ವದಿಕ್ಕಿನಲ್ಲಿರುವ ಮಿಕ್ಮಾಷಿನಲ್ಲಿ ಇಳ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ಇಸ್ರಾಯೇಲ್‌ ಜನರು ತಮಗೆ ಶ್ರಮೆ ಉಂಟಾದ್ದದರಿಂದ ತಾವು ಇಕ್ಕಟ್ಟಿನಲ್ಲಿ ಇರುವದನ್ನು ನೋಡಿ ಗವಿಗಳಲ್ಲಿಯೂ ಮುಳ್ಳ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ೊದೆಗಳಲ್ಲಿಯೂ ಗುಡ್ಡಗಳಲ್ಲಿಯೂ ದುರ್ಗಗಳಲ್ಲಿಯೂ ಕುಣಿಗಳಲ್ಲಿಯೂ ಅಡಗ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ಇಬ್ರಿಯರಲ್ಲಿರುವ ಕೆಲವರು ಯೊರ್ದನನ್ನು ದಾಟಿ ಗಾದ್‌ ದೇಶಕ್ಕೂ ಗಿಲ್ಯಾದಿಗೂ ಹೋದರು. ಆದರೆ ಸೌಲನು ಇ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ಲ್ಗಾಲಿನಲ್ಲಿದ್ದನು; ಜನರೆಲ್ಲರು ನಡುಗಿದವರಾಗಿ ಅವನನ್ನು ಹಿಂಬಾಲ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ೌಲನು ತನಗೆ ಸಮುವೇಲನು ನೇಮಿಸಿದ ಕಾಲದ ಪ್ರಕಾರ ಏಳು ದಿವಸ ಕಾದಿದ್ದನು. ಸಮುವೇಲನು ಗಿಲ್ಗಾಲಿಗೆ ಬಾರದೆ ಇದ್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ು ಅವನನ್ನು ಬಿಟ್ಟು ಚದರ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ಸೌಲನು--ದಹನ ಬಲಿಯನ್ನೂ ಸಮಾಧಾನದ ಬಲಿಗಳನ್ನೂ ನನ್ನ ಬಳಿಗೆ ತಕ್ಕೊಂಡು ಬನ್ನಿರಿ ಎಂದು ಹೇಳಿ ದಹನಬಲ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ು ದಹನಬಲಿಯನ್ನು ಅರ್ಪಿಸಿ ತೀರಿಸುವಷ್ಟರೊಳಗೆ ಇಗೋ, ಸಮುವೇಲನು ಬಂದನು. ಆಗ ಸೌಲನು ಅವನನ್ನು ವಂದಿಸುವ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ುಗೊಳ್ಳಲ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ಮುವೇಲನುನೀನೇನು ಮಾಡಿದಿ ಎಂದು ಸೌಲನನ್ನು ಕೇಳಿದಾಗ ಅವನು--ಜನರು ನನ್ನನ್ನು ಬಿಟ್ಟು ಚದರಿಹೋದದ್ದನ್ನೂ ನೇಮ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ಗಳ ಪ್ರಕಾರಕ್ಕೆ ನೀನು ಬಾರದ್ದನ್ನೂ ಫಿಲಿಷ್ಟಿಯರು ಮಿಕ್ಮಾಷಿನಲ್ಲಿ ಕೂಡಿಕೊಂಡಿರುವದ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ಕಂಡಿದ್ದರಿಂದ ಫಿಲಿಷ್ಟಿಯರು ಗಿಲ್ಗಾಲಿನಲ್ಲಿ ರುವ ನನ್ನ ಬಳಿಗೆ ಬರುವರು ಎಂದೂ ನಾನು ಕರ್ತನ ದಯ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ಲಿಲ್ಲವೆಂದೂ ಹೇಳಿ ಮುಂದಾಗಿ ದಹನಬಲಿಯನ್ನು ಅರ್ಪಿಸಿದ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ಮು ವೇಲನು ಸೌಲನಿಗೆ--ನೀನು ಬುದ್ಧಿಹೀನವಾದ ಕೆಲಸ ಮಾಡಿದ್ದೀ; ನಿನ್ನ ದೇವರಾದ ಕರ್ತನು ನಿನಗೆ ಆಜ್ಞಾಪ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ೆಯನ್ನು ಕೈಕೊಳ್ಳಲಿಲ್ಲ. ಕರ್ತನು ಇಸ್ರಾಯೇಲ್ಯರಲ್ಲಿ ನಿನ್ನ ರಾಜ್ಯವನ್ನು ಎಂದೆಂದಿಗೂ ಸ್ಥಿರಪಡಿಸುವದಕ್ಕೆ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ಈಗ ನಿನ್ನ ರಾಜ್ಯವು ನಿಲ್ಲಲಾರದು. ಕರ್ತನು ನಿನಗೆ ಆಜ್ಞಾಪಿಸಿ ದ್ದನ್ನು ನೀನು ಕೈಕೊಳ್ಳದೆ ಹೋದದರಿಂದ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ಹೃದಯಕ್ಕೆ ಅನುಸರಣೆಯಾದ ಒಬ್ಬ ಮನುಷ್ಯ ನನ್ನು ಹುಡುಕಿ ಅವನನ್ನು ತನ್ನ ಜನರ ಮೇಲೆ ನಾಯಕನನ್ನಾಗಿ ನೇಮಿಸಿದ್ದಾ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ಮು ವೇಲನು ಎದ್ದು ಗಿಲ್ಗಾಲಿನಿಂದ ಬೆನ್ಯಾವಿಾನ್‌ ದೇಶದ ಗಿಬೆಯಕ್ಕೆ ಹೋದನು. ಸೌಲನು ತನ್ನ ಸಂಗಡ ಇದ್ದ ಜನ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ಕ್ಕಮಾಡಿದಾಗ ಅವರು ಸುಮಾರು ಆರು ನೂರು ಜನರ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ಸೌಲನೂ ಅವನ ಮಗನಾದ ಯೋನಾತಾನನೂ ಅವನ ಸಂಗಡ ಇರುವ ಜನರೂ ಸಹಿತವಾಗಿ ಬೆನ್ಯಾ ವಿಾನ್‌ ದೇಶದ ಗಿಬೆಯಲ್ಲಿದ್ದರ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ಷ್ಟಿಯರು ಮಿಕ್ಮಾಷಿನಲ್ಲಿ ಇಳಿದುಕೊಂಡ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ಫಿಲಿಷ್ಟಿ ಯರ ಪಾಳೆಯದಿಂದ ಸುಲುಕೊಳ್ಳುವವರು ಮೂರು ಗುಂಪಾಗಿ ಹೊರಟರು; ಒಂದು ಗುಂಪು ಒಫ್ರದ ಮಾರ್ಗವಾಗಿ ಶುವ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 ಕಡೆಗೆ ಹೋಯಿ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ತ್ತೊಂದು ಗುಂಪು ಬೇತ್‌ಹೋರೋನಿನ ಮಾರ್ಗ ವಾಗಿ ಹೋಯಿತು; ಬೇರೊಂದು ಗುಂಪು ಅರಣ್ಯಕ್ಕೆ ಎದುರಾಗಿರುವ ಜೆಬೋಯಾಮ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ಗ್ಗಿಗೆದುರಾದ ಮೇರೆಯ ಮಾರ್ಗವಾಗಿ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ಇಬ್ರಿಯರು ತಮಗೆ ಕತ್ತಿಯನ್ನಾದರೂ ಈಟಿಯನ್ನಾ ದರೂ ಮಾಡಿಕೊಳ್ಳಬಾರದು ಎಂದು ಫಿಲಿಷ್ಟಿಯರು ಹೇಳಿಕೊಂಡದ್ದರಿಂದ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ದೇಶದಲ್ಲಿ ಒಬ್ಬ ಕಮ್ಮಾರನಾದರೂ ಸಿಕ್ಕ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ದರಿಂದ ಇಸ್ರಾಯೇಲ್ಲೆಲ್ಲಾ ತಮ್ಮ ತಮ್ಮ ನೇಗಲಿನ ಗುಳಗಳನ್ನೂ ಸಲಿಕೆಗಳನ್ನೂ ಕೊಡಲಿಗಳನ್ನೂ ಗುದ್ದಲಿಗಳನ್ನೂ ಮೊ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ಕ್ಕೆ ಫಿಲಿಷ್ಟಿಯರ ಬಳಿಗೆ ಹೋಗಬೇಕಾ 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ಗುದ್ದಲಿಗಳನ್ನೂ ಗುಂಟಿಗೆಗಳನ್ನೂ ಗುಶಿಮೊಳೆಗಳನ್ನೂ ಕೊಡಲಿಗಳನ್ನೂ ಅಂಕುಶಗಳನ್ನೂ ಹದಮಾಡುವದಕ್ಕೆ ಅವ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ವು ಮಾತ್ರ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ುದ್ಧದ ದಿವಸದಲ್ಲಿ ಸೌಲನ ಸಂಗಡ ಯೋನಾ ತಾನನ ಸಂಗಡ ಇರುವ ಸಮಸ್ತ ಜನರ ಕೈಯಲ್ಲಿ ಕತ್ತಿಯಾದರೂ ಈಟಿಯಾದರೂ ಇ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ು. ಆದರೆ ಸೌಲನಿಗೂ ಅವನ ಕುಮಾರನಾದ ಯೋನಾತಾನ ನಿಗೂ ಮಾತ್ರವೇ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ಫಿಲಿಷ್ಟಿಯರ ದಂಡು ಮಿಕ್ಮಾಷಿನ ಕಣಿವೆಯ ಮಾರ್ಗಕ್ಕೆ ಹೊರ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2026-10-20T03:10:04Z</dcterms:created>
  <dcterms:modified xsi:type="dcterms:W3CDTF">2026-10-20T03:10:04Z</dcterms:modified>
  <dc:title>1 ಸಮುವೇಲನು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