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ன்றியும் ஒரு பெரிய அடையாளம் வானத்திலே காணப்பட்டது; ஒரு ஸ்திரீ சூரியனை அணிந்திருந்தாள், அவள் பாதங்களின் கீழே சந்திரனும், அவள் சிரசின்மேல் பன்னிரண்டு நட்சத்திரங்களுள்ள கிரீடமும் இருந்தன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ன்றியும் ஒரு பெரிய அடையாளம் வானத்திலே காணப்பட்டது; ஒரு ஸ்திரீ சூரியனை அணிந்திருந்தாள், அவள் பாதங்களின் கீழே சந்திரனும், அவள் சிரசின்மேல் பன்னிரண்டு நட்சத்திரங்களுள்ள கிரீடமும் இருந்தன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ள் கர்ப்பவதியாயிருந்து, பிரசவவேதனையடைந்து, பிள்ளைபெறும்படி வருத்தப்பட்டு அலறினா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வேறொரு அடையாளம் வானத்திலே காணப்பட்டது; ஏழு தலைகளையும், பத்துக் கொம்புகளையும், தன் தலைகளின்மேல் ஏழு முடிகளையுமுடைய சிவப்பான பெரிய வலுசர்ப்பமிருந்த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வேறொரு அடையாளம் வானத்திலே காணப்பட்டது; ஏழு தலைகளையும், பத்துக் கொம்புகளையும், தன் தலைகளின்மேல் ஏழு முடிகளையுமுடைய சிவப்பான பெரிய வலுசர்ப்பமிருந்த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ின் வால் வானத்தின் நட்சத்திரங்களில் மூன்றிலொருபங்கை இழுத்து, அவைகளைப் பூமியில் விழத்தள்ளிற்று; பிரசவவேதனைப்படுகிற அந்த ஸ்திரீ பிள்ளைபெற்றவுடனே, அவளுடைய பிள்ளையைப் பட்சித்துப்போடும்படிக்கு அந்த வலுசர்ப்பம் அவளுக்கு முன்பாக நின்ற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ின் வால் வானத்தின் நட்சத்திரங்களில் மூன்றிலொருபங்கை இழுத்து, அவைகளைப் பூமியில் விழத்தள்ளிற்று; பிரசவவேதனைப்படுகிற அந்த ஸ்திரீ பிள்ளைபெற்றவுடனே, அவளுடைய பிள்ளையைப் பட்சித்துப்போடும்படிக்கு அந்த வலுசர்ப்பம் அவளுக்கு முன்பாக நின்ற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கல ஜாதிகளையும் இருப்புக்கோலால் ஆளுகைசெய்யும் ஆண்பிள்ளையை பெற்றாள்; அவளுடைய பிள்ளை தேவனிடத்திற்கும் அவருடைய சிங்காசனத்தினிடத்திற்கும், எடுத்துக்கொள்ளப்பட்ட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கல ஜாதிகளையும் இருப்புக்கோலால் ஆளுகைசெய்யும் ஆண்பிள்ளையை பெற்றாள்; அவளுடைய பிள்ளை தேவனிடத்திற்கும் அவருடைய சிங்காசனத்தினிடத்திற்கும், எடுத்துக்கொள்ளப்பட்ட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ஸ்திரீயானவள் வனாந்தரத்திற்கு ஓடிப்போனாள்; அங்கே ஆயிரத்திருநூற்றறுபது நாளளவும் அவளைப் போஷிப்பதற்காக தேவனால் ஆயத்தமாக்கப்பட்ட இடம் அவளுக்கு உண்டாயிருந்த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ஸ்திரீயானவள் வனாந்தரத்திற்கு ஓடிப்போனாள்; அங்கே ஆயிரத்திருநூற்றறுபது நாளளவும் அவளைப் போஷிப்பதற்காக தேவனால் ஆயத்தமாக்கப்பட்ட இடம் அவளுக்கு உண்டாயிருந்த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ானத்திலே யுத்தமுண்டாயிற்று; மிகாவேலும் அவனைச் சேர்ந்த தூதர்களும் வலுசர்ப்பத்தோடே யுத்தம்பண்ணினார்கள்; வலுசர்ப்பமும் அதைச்சேர்ந்த தூதரும் யுத்தம்பண்ணியும் ஜெயங்கொள்ளவில்லை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ானத்திலே யுத்தமுண்டாயிற்று; மிகாவேலும் அவனைச் சேர்ந்த தூதர்களும் வலுசர்ப்பத்தோடே யுத்தம்பண்ணினார்கள்; வலுசர்ப்பமும் அதைச்சேர்ந்த தூதரும் யுத்தம்பண்ணியும் ஜெயங்கொள்ளவில்லை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ானத்தில் அவர்கள் இருந்த இடமும் காணப்படாமற்போயிற்ற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லகமனைத்தையும் மோசம்போக்குகிற பிசாசு என்றும் சாத்தான் என்றும் சொல்லப்பட்ட பழைய பாம்பாகிய பெரிய வலுசர்ப்பம் தள்ளப்பட்டது; அது பூமியிலே விழத்தள்ளப்பட்டது, அதனோடேகூட அதைச்சேர்ந்த தூதரும் தள்ளப்பட்ட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லகமனைத்தையும் மோசம்போக்குகிற பிசாசு என்றும் சாத்தான் என்றும் சொல்லப்பட்ட பழைய பாம்பாகிய பெரிய வலுசர்ப்பம் தள்ளப்பட்டது; அது பூமியிலே விழத்தள்ளப்பட்டது, அதனோடேகூட அதைச்சேர்ந்த தூதரும் தள்ளப்பட்ட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வானத்திலே ஒரு பெரிய சத்தமுண்டாகி: இப்பொழுது இரட்சிப்பும் வல்லமையும் நமது தேவனுடைய ராஜ்யமும், அவருடைய கிறிஸ்துவின் அதிகாரமும் உண்டாயிருக்கிறது; இரவும் பகலும் நம்முடைய தேவனுக்குமுன்பாக நம்முடைய சகோதரர்மேல் குற்றஞ் சுமத்தும்பொருட்டு அவர்கள் மேல் குற்றஞ்சாட்டுகிறவன் தாழத் தள்ளப்பட்டுப்போன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வானத்திலே ஒரு பெரிய சத்தமுண்டாகி: இப்பொழுது இரட்சிப்பும் வல்லமையும் நமது தேவனுடைய ராஜ்யமும், அவருடைய கிறிஸ்துவின் அதிகாரமும் உண்டாயிருக்கிறது; இரவும் பகலும் நம்முடைய தேவனுக்குமுன்பாக நம்முடைய சகோதரர்மேல் குற்றஞ் சுமத்தும்பொருட்டு அவர்கள் மேல் குற்றஞ்சாட்டுகிறவன் தாழத் தள்ளப்பட்டுப்போன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வானத்திலே ஒரு பெரிய சத்தமுண்டாகி: இப்பொழுது இரட்சிப்பும் வல்லமையும் நமது தேவனுடைய ராஜ்யமும், அவருடைய கிறிஸ்துவின் அதிகாரமும் உண்டாயிருக்கிறது; இரவும் பகலும் நம்முடைய தேவனுக்குமுன்பாக நம்முடைய சகோதரர்மேல் குற்றஞ் சுமத்தும்பொருட்டு அவர்கள் மேல் குற்றஞ்சாட்டுகிறவன் தாழத் தள்ளப்பட்டுப்போன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ரணம் நேரிடுகிறதாயிருந்தாலும் அதற்குத் தப்பும்படி தங்கள் ஜீவனையும் பாராமல், ஆட்டுக்குட்டியின் இரத்தத்தினாலும் தங்கள் சாட்சியின் வசனத்தினாலும் அவனை ஜெயித்த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ரணம் நேரிடுகிறதாயிருந்தாலும் அதற்குத் தப்பும்படி தங்கள் ஜீவனையும் பாராமல், ஆட்டுக்குட்டியின் இரத்தத்தினாலும் தங்கள் சாட்சியின் வசனத்தினாலும் அவனை ஜெயித்த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ையால் பரலோகங்களே! அவைகளில் வாசமாயிருக்கிறவர்களே! களிகூருங்கள். பூமியிலும் சமுத்திரத்திலும் குடியிருக்கிறவர்களே! ஐயோ, பிசாசானவன் தனக்குக் கொஞ்சக்காலமாத்திரமுண்டென்று அறிந்து, மிகுந்த கோபங்கொண்டு, உங்களிடத்தில் இறங்கினபடியால், உங்களுக்கு ஆபத்துவரும் என்று சொல்லக்கேட்ட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ையால் பரலோகங்களே! அவைகளில் வாசமாயிருக்கிறவர்களே! களிகூருங்கள். பூமியிலும் சமுத்திரத்திலும் குடியிருக்கிறவர்களே! ஐயோ, பிசாசானவன் தனக்குக் கொஞ்சக்காலமாத்திரமுண்டென்று அறிந்து, மிகுந்த கோபங்கொண்டு, உங்களிடத்தில் இறங்கினபடியால், உங்களுக்கு ஆபத்துவரும் என்று சொல்லக்கேட்ட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ையால் பரலோகங்களே! அவைகளில் வாசமாயிருக்கிறவர்களே! களிகூருங்கள். பூமியிலும் சமுத்திரத்திலும் குடியிருக்கிறவர்களே! ஐயோ, பிசாசானவன் தனக்குக் கொஞ்சக்காலமாத்திரமுண்டென்று அறிந்து, மிகுந்த கோபங்கொண்டு, உங்களிடத்தில் இறங்கினபடியால், உங்களுக்கு ஆபத்துவரும் என்று சொல்லக்கேட்ட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வலுசர்ப்பமானது தான் பூமியிலே தள்ளப்பட்டதை அறிந்து, அந்த ஆண்பிள்ளையைப்பெற்ற ஸ்திரீயைத் துன்பப்படுத்தின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வலுசர்ப்பமானது தான் பூமியிலே தள்ளப்பட்டதை அறிந்து, அந்த ஆண்பிள்ளையைப்பெற்ற ஸ்திரீயைத் துன்பப்படுத்தின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ஸ்திரீயானவள் அந்தப் பாம்பின்முகத்திற்கு விலகி, ஒரு காலமும், காலங்களும், அரைக்காலமுமாகப் போஷிக்கப்படத்தக்கதாய் வனாந்தரத்திலுள்ள தன் இடத்திற்குப் பறந்துபோகும்படி பெருங்கழுகின் இரண்டு சிறகுகள் அவளுக்குக் கொடுக்கப்பட்ட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ஸ்திரீயானவள் அந்தப் பாம்பின்முகத்திற்கு விலகி, ஒரு காலமும், காலங்களும், அரைக்காலமுமாகப் போஷிக்கப்படத்தக்கதாய் வனாந்தரத்திலுள்ள தன் இடத்திற்குப் பறந்துபோகும்படி பெருங்கழுகின் இரண்டு சிறகுகள் அவளுக்குக் கொடுக்கப்பட்ட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அந்த ஸ்திரீயை வெள்ளங்கொண்டுபோகும்படிக்குப் பாம்பானது தன் வாயிலிருந்து ஒரு நதிபோன்ற வெள்ளத்தை அவளுக்குப் பின்னாக ஊற்றிவிட்ட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அந்த ஸ்திரீயை வெள்ளங்கொண்டுபோகும்படிக்குப் பாம்பானது தன் வாயிலிருந்து ஒரு நதிபோன்ற வெள்ளத்தை அவளுக்குப் பின்னாக ஊற்றிவிட்ட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ூமியானது ஸ்திரீக்கு உதவியாகத் தன் வாயைத் திறந்து, வலுசர்ப்பம் தன் வாயிலிருந்து ஊற்றின வெள்ளத்தை விழுங்கின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ூமியானது ஸ்திரீக்கு உதவியாகத் தன் வாயைத் திறந்து, வலுசர்ப்பம் தன் வாயிலிருந்து ஊற்றின வெள்ளத்தை விழுங்கின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வலுசர்ப்பமானது ஸ்திரீயின்மேல் கோபங்கொண்டு, தேவனுடைய கற்பனைகளைக் கைக்கொள்ளுகிறவர்களும், இயேசுகிறிஸ்துவைக்குறித்துச் சாட்சியை உடையவர்களாகிய அவளுடைய சந்ததியான மற்றவர்களுடனே யுத்தம்பண்ணப்போயிற்ற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வலுசர்ப்பமானது ஸ்திரீயின்மேல் கோபங்கொண்டு, தேவனுடைய கற்பனைகளைக் கைக்கொள்ளுகிறவர்களும், இயேசுகிறிஸ்துவைக்குறித்துச் சாட்சியை உடையவர்களாகிய அவளுடைய சந்ததியான மற்றவர்களுடனே யுத்தம்பண்ணப்போயிற்ற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23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സ്വർഗ്ഗത്തിൽ വലിയൊരു അടയാളം കാണായി: സൂര്യനെ അണിഞ്ഞോരു സ്ത്രീ; അവളുടെ കാൽക്കീഴ് ചന്ദ്രനും അവള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ലയിൽ പന്ത്രണ്ടു നക്ഷത്രംകൊണ്ടുള്ള കിരീടവും ഉ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അവൾ ഗർഭിണിയായി നോവുകിട്ടി വേദനപ്പെട്ടു നിലവിള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സ്വർഗ്ഗത്തിൽ മറ്റൊരു അടയാളം കാണായി: ഏഴു തലയും പത്തു കൊമ്പും തലയിൽ ഏഴു രാജമുടിയുമ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ീനിറമുള്ളോരു മഹാസർപ്പ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തിന്റെ വാൽ ആകാശത്തിലെ നക്ഷത്രങ്ങളിൽ മൂന്നിലൊന്നിനെ വലിച്ചുകൂട്ടി ഭൂമിയിലേക്കു എറിഞ്ഞുകള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സവിപ്പാറായ സ്ത്രീ പ്രസവിച്ച ഉടനെ കുട്ടിയെ തിന്നുകളവാൻ മഹാസർപ്പം അവളുടെ മുമ്പിൽ നി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അവൾ സകലജാതികളെയും ഇരിമ്പുകോൽ കൊണ്ടു മേയ്പാനുള്ളോരു ആൺകുട്ടിയെ പ്രസവിച്ചു; കുട്ടി ദൈവത്ത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ടുക്കലേക്കും അവന്റെ സിംഹാസനത്തിലേക്കും പെട്ടെന്നു എടുക്കപ്പെ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സ്ത്രീ മരുഭൂമിയിലേക്കു ഓടിപ്പോയി; അവിടെ അവളെ ആയിരത്തിരുനൂറ്ററുപതു ദിവസം പോറ്റേണ്ടതിന്നു ദൈവ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രുക്കിയോരു സ്ഥലം അവൾക്കു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പിന്നെ സ്വർഗ്ഗത്തിൽ യുദ്ധം ഉണ്ടായി; മീഖായേലും അവന്റെ ദൂതന്മാരും മഹാസർപ്പത്തോടു പടവെട്ടി; ത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ൂതന്മാരുമായി മഹാസർപ്പവും പടവെട്ടി ജയിച്ചില്ലതാന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സ്വർഗ്ഗത്തിൽ അവരുടെ സ്ഥലം പിന്നെ കണ്ടത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ഭൂതലത്തെ മുഴുവൻ തെറ്റിച്ചുകളയുന്ന പിശാചും സാത്താനും എന്ന മഹാസർപ്പമായ പഴയ പാമ്പിനെ ഭൂമിയിലേ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ള്ളിക്കളഞ്ഞു; അവന്റെ ദൂതന്മാരെയും അവനോടു കൂടെ തള്ളിക്കള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പ്പോൾ ഞാൻ സ്വർഗ്ഗത്തിൽ ഒരു മഹാശബ്ദം പറഞ്ഞുകേട്ടതു: ഇപ്പോൾ നമ്മുടെ ദൈവത്തിന്റെ രക്ഷ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ക്തിയും രാജ്യവും അവന്റെ ക്രിസ്തുവിന്റെ ആധിപത്യവും തുടങ്ങിയിരിക്കുന്നു; നമ്മുടെ സഹോദരന്മാരെ രാപ്പക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ൈവ സന്നിധിയിൽ കുറ്റം ചുമത്തുന്ന അപവാദിയെ തള്ളിയിട്ടുകളഞ്ഞ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അവർ അവനെ കുഞ്ഞാടിന്റെ രക്തം ഹേതുവായിട്ടും തങ്ങളുടെ സാക്ഷ്യവചനം ഹേതുവായിട്ടും ജയിച്ച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രണപര്യന്തം തങ്ങളുടെ പ്രാണനെ സ്നേഹിച്ചത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ആകയാൽ സ്വർഗ്ഗവും അതിൽ വസിക്കുന്നവരുമായുള്ളോരേ, ആനന്ദിപ്പിൻ; ഭൂമിക്കും സമുദ്രത്തിനും അയ്യേ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ഷ്ടം; പിശാചു തനിക്കു അല്പകാലമേയുള്ളു എന്നു അറിഞ്ഞു മഹാക്രോധത്തോടെ നിങ്ങളുടെ അടുക്ക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റങ്ങിവന്ന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തന്നെ ഭൂമിയിലേക്കു തള്ളിക്കളഞ്ഞു എന്നു മഹാസർപ്പം കണ്ടിട്ടു ആൺകുട്ടിയെ പ്രസവിച്ചസ്ത്രീയ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പദ്രവിച്ചുതുടങ്ങ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അപ്പോൾ സ്ത്രീക്കു മരുഭൂമിയിൽ തന്റെ സ്ഥലത്തെക്കു പറന്നുപോകേണ്ടതിന്നു വലിയ കഴുകിന്റെ ര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ിറകുലഭിച്ചു; അവിടെ അവളെ സർപ്പത്തോടു അകലെ ഒരുകാലവും ഇരുകാലവും അരക്കാലവും പോറ്റി രക്ഷ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സർപ്പം സ്ത്രീയെ ഒഴുക്കിക്കളയേണ്ടതിന്നു അവളുടെ പിന്നാലെ തന്റെ വായിൽ നിന്നു നദിപോലെ വെള്ള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ാട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എന്നാൽ ഭൂമി സ്ത്രീക്കു തുണനിന്നു; മഹാസർപ്പം വായിൽനിന്നു ചാടിച്ച നദിയെ ഭൂമി വായ്തുറ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ഴുങ്ങിക്കള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മഹാസർപ്പം സ്ത്രീയോടു കോപിച്ചു, ദൈവകല്പന പ്രമാണിക്കുന്നവരും യേശുവിന്റെ സാക്ഷ്യം ഉള്ളവരുമ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ളുടെ സന്തതിയിൽ ശേഷിപ്പുള്ളവരോടു യുദ്ധം ചെയ്‍വാൻ പുറപ്പെട്ടു; അവൻ കടല്പുറത്തെ മണലിന്മേൽ നി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4">
  <a:themeElements>
    <a:clrScheme name="Theme8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2026-10-20T09:19:22Z</dcterms:created>
  <dcterms:modified xsi:type="dcterms:W3CDTF">2026-10-20T09:19:22Z</dcterms:modified>
  <dc:title>വെളിപാട് : 12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