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க்குப் புதுப்பாட்டைப் பாடுங்கள்; அவர் அதிசயங்களைச் செய்திருக்கிறார்; அவருடைய வலதுகரமும், அவருடைய பரிசுத்த புயமும், இரட்சிப்பை உண்டாக்கின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க்குப் புதுப்பாட்டைப் பாடுங்கள்; அவர் அதிசயங்களைச் செய்திருக்கிறார்; அவருடைய வலதுகரமும், அவருடைய பரிசுத்த புயமும், இரட்சிப்பை உண்டாக்கின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தமது இரட்சிப்பைப் பிரஸ்தாபமாக்கி, தமது நீதியை ஜாதிகளுடைய கண்களுக்கு முன்பாக விளங்கப்பண்ணின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இஸ்ரவேல் குடும்பத்துக்காகத் தமது கிருபையையும் உண்மையையும் நினைவுகூர்ந்தார்; பூமியின் எல்லைகளெல்லாம் நமது தேவனுடைய இரட்சிப்பைக் கண்ட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இஸ்ரவேல் குடும்பத்துக்காகத் தமது கிருபையையும் உண்மையையும் நினைவுகூர்ந்தார்; பூமியின் எல்லைகளெல்லாம் நமது தேவனுடைய இரட்சிப்பைக் கண்ட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ூமியின் குடிகளே, நீங்களெல்லாரும் கர்த்தரை நோக்கி ஆனந்தமாய் ஆர்ப்பரியுங்கள்; முழக்கமிட்டுக் கெம்பீரமாய்ப் பாட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ுரமண்டலத்தால் கர்த்தரைக் கீர்த்தனம்பண்ணுங்கள், சுரமண்டலத்தாலும் கீதசத்தத்தாலும் அவரைக் கீர்த்தனம்பண்ணு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ாகிய ராஜாவின் சமுகத்தில் பூரிகைகளாலும் எக்காள சத்தத்தாலும் ஆனந்தமாய் ஆர்ப்பரியுங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முத்திரமும் அதின் நிறைவும், பூச்சக்கரமும் அதின் குடிகளும் முழங்குவத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ுக்கு முன்பாக ஆறுகள் கைகொட்டி பர்வதங்கள் ஏகமாய்க் கெம்பீரித்துப் பாடக்கடவ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பூமியை நியாயந்தீர்க்கவருகிறார், பூலோகத்தை நீதியோடும் ஜனங்களை நிதானத்தோடும் நியாயந்தீர்ப்ப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பூமியை நியாயந்தீர்க்கவருகிறார், பூலோகத்தை நீதியோடும் ஜனங்களை நிதானத்தோடும் நியாயந்தீர்ப்ப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 ఆశ్చర్యకార్యములు చేసియున్నాడు ఆయననుగూర్చి క్రొత్తకీర్తన పాడుడి ఆయన దక్షిణహస్తము ఆయ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ిశుద్ధ బాహువు ఆయనకు విజయము కలుగజేసి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యెహోవా తన రక్షణను వెల్లడిచేసి యున్నాడు అన్యజనులయెదుట తన నీతిని బయలుపరచి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ఇశ్రాయేలు సంతతికి తాను చూపిన కృపా విశ్వాస్య తలను ఆయన జ్ఞాపకము చేసికొనియున్నాడు భూదిగం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వాసులందరు మన దేవుడు కలుగజేసిన రక్షణను చ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సర్వభూజనులారా, యెహోవానుబట్టి ఉత్సహించుడి ఆర్భాటముతో సంతోషగానము చేయుడి కీర్తనలు పాడ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సితారాస్వరముతో యెహోవాకు స్తోత్రగీతములు పాడుడి సితారా తీసికొని సంగీత స్వరముతో గానము చేయ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బూరలతోను కొమ్ముల నాదముతోను రాజైన యెహోవా సన్నిధిని సంతోషధ్వనిచేయ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సముద్రమును దాని సంపూర్ణతయు ఘోషించును గాక లోకమును దాని నివాసులును కేకలువేయుదుర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ఆయన సన్నిధిని నదులు చప్పట్లు కొట్టునుగాక కొండలు కూడి ఉత్సాహధ్వని చేయును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భూమికి తీర్పు తీర్చుటకై నీతినిబట్టి లోకమునకు తీర్పు తీర్చుటకై న్యాయమునుబట్టి జనములకు తీర్ప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ర్చుటకై యెహోవా వేంచేసి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2026-10-20T07:33:00Z</dcterms:created>
  <dcterms:modified xsi:type="dcterms:W3CDTF">2026-10-20T07:33:00Z</dcterms:modified>
  <dc:title>కీర్తనలు : 98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