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வினுடைய ராஜாக்களின் எலும்புகளையும், அவர்களுடைய பிரபுக்களின் எலும்புகளையும், ஆசாரியர்களின் எலும்புகளையும், தீர்க்கதரிசிகளின் எலும்புகளையும், எருசலேமுடைய குடிகளின் எலும்புகளையும், அவர்களுடைய பிரேதக்குழிகளிலிருந்து எடு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வினுடைய ராஜாக்களின் எலும்புகளையும், அவர்களுடைய பிரபுக்களின் எலும்புகளையும், ஆசாரியர்களின் எலும்புகளையும், தீர்க்கதரிசிகளின் எலும்புகளையும், எருசலேமுடைய குடிகளின் எலும்புகளையும், அவர்களுடைய பிரேதக்குழிகளிலிருந்து எடு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ுஷ்ட வம்சத்தில் மீதியாயிருந்து, என்னால் எல்லா இடங்களிலும் துரத்திவிடப்பட்டு மீந்திருக்கிற யாவருக்கும், ஜீவனைப்பார்க்கிலும் மரணமே விருப்பம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ுஷ்ட வம்சத்தில் மீதியாயிருந்து, என்னால் எல்லா இடங்களிலும் துரத்திவிடப்பட்டு மீந்திருக்கிற யாவருக்கும், ஜீவனைப்பார்க்கிலும் மரணமே விருப்பம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ர்களை நோக்கி: விழுந்தவர்கள் எழுந்திருக்கிறதில்லையோ? வழிதப்பிப்போனவர்கள் திரும்புகிறதில்லைய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ர்களை நோக்கி: விழுந்தவர்கள் எழுந்திருக்கிறதில்லையோ? வழிதப்பிப்போனவர்கள் திரும்புகிறதில்லைய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எருசலேமியராகிய இந்த ஜனம் என்றைக்கும் வழிதப்பிப்போகிறதென்ன? கபடத்தை உறுதியாய்ப் பிடித்திருக்கிறார்கள்; திரும்பமாட்டோம் என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எருசலேமியராகிய இந்த ஜனம் என்றைக்கும் வழிதப்பிப்போகிறதென்ன? கபடத்தை உறுதியாய்ப் பிடித்திருக்கிறார்கள்; திரும்பமாட்டோம் என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ாயத்திலுள்ள நாரை முதலாய்த் தன் வேளையை அறியும்; காட்டுப்புறாவும், கொக்கும், தகைவிலான் குவியும் தாங்கள் வரத்தக்க காலத்தை அறியும்; என் ஜனங்களோ கர்த்தரின் நியாயத்தை அறியார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ாயத்திலுள்ள நாரை முதலாய்த் தன் வேளையை அறியும்; காட்டுப்புறாவும், கொக்கும், தகைவிலான் குவியும் தாங்கள் வரத்தக்க காலத்தை அறியும்; என் ஜனங்களோ கர்த்தரின் நியாயத்தை அறியார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ஞானிகளென்றும், கர்த்தருடைய வேதம் எங்களிடத்திலிருக்கிறதென்றும் நீங்கள் சொல்லுகிறதெப்படி மெய்யாகவே, இதோ, வேதபாரகரின் கள்ள எழுத்தாணி அதை அபத்தமா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ஞானிகளென்றும், கர்த்தருடைய வேதம் எங்களிடத்திலிருக்கிறதென்றும் நீங்கள் சொல்லுகிறதெப்படி மெய்யாகவே, இதோ, வேதபாரகரின் கள்ள எழுத்தாணி அதை அபத்தமா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ிகள் வெட்கி, கலங்கிப் பிடிபடுவார்கள்; இதோ, கர்த்தருடைய சொல்லை வெறுத்துப்போட்டார்கள்; அவர்களுக்கு ஞானமேது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ிகள் வெட்கி, கலங்கிப் பிடிபடுவார்கள்; இதோ, கர்த்தருடைய சொல்லை வெறுத்துப்போட்டார்கள்; அவர்களுக்கு ஞானமேது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ுடைய ஸ்திரீகளை அந்நியருக்கும், அவர்களுடைய வயல்களை அவைகளைக் கட்டிக்கொள்பவர்களுக்கும் கொடுப்பேன்; அவர்களிலே சிறியோர் தொடங்கிப் பெரியோர்மட்டும் ஒவ்வொருவரும் பொருளாசைக்காரராயிருக்கிறார்கள்; தீர்க்கதரிசிகள் தொடங்கி ஆசாரியர்கள் மட்டும் ஒவ்வொருவரும் பொய்யராயிரு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ுடைய ஸ்திரீகளை அந்நியருக்கும், அவர்களுடைய வயல்களை அவைகளைக் கட்டிக்கொள்பவர்களுக்கும் கொடுப்பேன்; அவர்களிலே சிறியோர் தொடங்கிப் பெரியோர்மட்டும் ஒவ்வொருவரும் பொருளாசைக்காரராயிருக்கிறார்கள்; தீர்க்கதரிசிகள் தொடங்கி ஆசாரியர்கள் மட்டும் ஒவ்வொருவரும் பொய்யராயிரு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மாதானமில்லாதிருதும், சமாதானம் சமாதானம் என்று சொல்லி, என் ஜனமாகிய குமாரத்திய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மாதானமில்லாதிருதும், சமாதானம் சமாதானம் என்று சொல்லி, என் ஜனமாகிய குமாரத்திய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ுக்குக் காத்திருந்தோம், பிரயோஜனமில்லை; ஆரோக்கிய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ுக்குக் காத்திருந்தோம், பிரயோஜனமில்லை; ஆரோக்கிய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ெய்யாய், இதோ, தடைகட்டப்படாத சர்ப்பங்களையும், கட்டுவிரியன்களையும் உங்களுக்குள் அனுப்புகிறேன், அவைகள் உங்களைக் கடிக்கும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ெய்யாய், இதோ, தடைகட்டப்படாத சர்ப்பங்களையும், கட்டுவிரியன்களையும் உங்களுக்குள் அனுப்புகிறேன், அவைகள் உங்களைக் கடிக்கும் என்று கர்த்தர் சொல்லு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ஞ்சலத்தில் ஆறுதலடையப்பார்த்தும், என் இருதயம் பலட்சயமா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ீயோனில் கர்த்தர் இல்லையோ? அதில் ராஜா இல்லையோ? என்று, என் ஜனமாகிய குமாரத்தி தூரதேசத்திலிருந்து கூப்பிடும் சத்தம் கேட்கப்படுகிறது; ஆனால், அவர்கள் தங்கள் சுரூபங்களினாலும் அந்நியரின் மாயைகளினாலும் எனக்குக் கோபமுண்டாக்கினது என்ன என்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ீயோனில் கர்த்தர் இல்லையோ? அதில் ராஜா இல்லையோ? என்று, என் ஜனமாகிய குமாரத்தி தூரதேசத்திலிருந்து கூப்பிடும் சத்தம் கேட்கப்படுகிறது; ஆனால், அவர்கள் தங்கள் சுரூபங்களினாலும் அந்நியரின் மாயைகளினாலும் எனக்குக் கோபமுண்டாக்கினது என்ன என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றுப்புக்காலம் சென்றது, கோடைக்காலமும் முடிந்தது, நாமோ இரட்சிக்கப்படவ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மாகிய குமாரத்தியின் காயங்களினால் நானும் காயப்பட்டேன்; கரிகறுத்திருக்கிறேன்; திகைப்பு என்னைப் பிடித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ீலேயாத்திலே பிசின் தைலம் இல்லையோ? இரணவைத்தியனும் அங்கே இல்லையோ? பின்னை ஏன் என் ஜனமாகிய குமாரத்தி சொஸ்தமடையாமற்போனாள்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ீலேயாத்திலே பிசின் தைலம் இல்லையோ? இரணவைத்தியனும் அங்கே இல்லையோ? பின்னை ஏன் என் ஜனமாகிய குமாரத்தி சொஸ்தமடையாமற்போனாள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వాక్కుఆ కాలమున శత్రువులు యూదారాజుల యెముకలను అధిపతుల యెముకలను యాజకుల యెముకలను ప్రవక్త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ముకలను యెరూష లేము నివాసుల యెముకలను సమాధుల లోనుండి వెలుపలికి తీ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 ప్రేమించుచు పూజించుచు అనుసరించుచు విచారణచేయుచు నమస్కరించుచు వచ్చిన ఆ సూర్య చంద్ర నక్షత్ర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ట వాటిని పరచెదరు; అవి కూర్చబడకయు పాతిపెట్టబడకయు భూమిమీద పెంట వలె పడి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ు నేను తోలివేసిన స్థలము లన్నిటిలో మిగిలియున్న యీ చెడ్డ వంశములో శేషించిన వారందరు జీవ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గా మరణమును కోరుదురు; సైన్యముల కధిపతియగు యెహోవా వాక్కు ఇ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 యెహోవా ఈలాగు సెలవిచ్చుచున్నాడని వారితో చెప్పుముమనుష్యులు పడి తిరిగి లేవకుందురా? తొలగిపోయ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ువాత మనుష్యులు తిరిగిరా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రూషలేము ప్రజలు ఏల విశ్వాసఘాతకులై నిత్యము ద్రోహము చేయుచున్నారు? వారు మోసమును ఆశ్రయము చే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 రామని యేల చెప్పుచున్నా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చెవియొగ్గి వారి మాటలు వినియున్నాను, పనికిమాలిన మాటలు వారాడుకొనుచున్నారునేనేమి చేసితి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తన చెడుతనమునుగూర్చి పశ్చాత్తాపపడువాడొకడును లేక పోయెను? యుద్ధమునకు చొరబడు గుఱ్ఱమువలె ప్ర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ును తనకిష్టమైన మార్గమునకు తిరుగ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కాశములకెగురు సంకుబుడి కొంగయైనను తన కాలము నెరుగును, తెల్ల గువ్వయు మంగలకత్తిపిట్టయు ఓదెకొరు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ాము రావలసిన కాలమును ఎరుగును, అయితే నా ప్రజలు యెహోవా న్యాయవిధిని ఎరుగ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ేము జ్ఞానులమనియు, యెహోవా ధర్మశాస్త్రము మాయొద్దనున్న దనియు మీరేల అందురు? నిజమే గాని శాస్త్ర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్లకలము అబద్ధముగా దానికి అపార్థము చేయ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జ్ఞానులు అవమానము నొందిన వారైరి, వారు విస్మయమొంది చిక్కున పడియున్నారు, వారు యెహోవా వాక్య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ాక రించినవారు, వారికి ఏపాటి జ్ఞానము కలద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గనుక వారి భార్యలను అన్యుల కప్పగింతును, వారిని జయించువారికి వారి పొలములను అప్పగింతును. అల్పుల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నులేమి అందరును మోసముచేసి దోచుకొనువారు; ప్రవక్తలేమి యాజకులేమి అందరును వంచక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సమాధానము లేని సమయమునసమాధానము సమాధానము అని వారు చెప్పుచు, నా జనుల గాయమును పైపైన మాత్రమే బా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ాము హేయమైన క్రియలు చేయు చున్నందున సిగ్గుపడవలసి వచ్చెనుగాని వారేమాత్రమును సిగ్గుపడరు; అవమ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ందితిమని వారికి తోచనేలేదు గనుక పడిపోవువారిలో వారు పడిపోవుదురు; నేను వారిని విమర్శించుకాలమున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ట్రిల్లుదురని యెహోవా సెలవిచ్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ద్రాక్షచెట్టున ఫల ములు లేకుండునట్లును, అంజూరపుచెట్టున అంజూరపు పండ్లు లేకుండునట్లును, ఆక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ిపోవునట్లును నేను వారిని బొత్తిగా కొట్టివేయుచున్నాను; వారిమీదికి వచ్చు వారిని నేనాలాగ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పుచున్నా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మనమేల కూర్చుండియున్నాము? మనము పోగు బడి ప్రాకారములుగల పట్టణములలోనికి పోదము, అక్క డనే చచ్చిపోద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ండి; యెహోవాయే మనలను నాశనము చేయుచున్నాడు, ఆయనకు విరోధముగా మనము పాపము చేసినందున మన దేవుడైన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కు విషజలమును త్రాగ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నము సమాధానము కొరకు కనిపెట్టుకొనుచున్నాము గాని మేలేమియు రాదా యెను; క్షేమము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చున్నాముగాని భీతియే కలుగుచున్నది అని 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ానునుండి వచ్చువారి గుఱ్ఱముల బుసలు వినబడెను, వారి గుఱ్ఱముల సకిలింపు ధ్వనిచేత దేశమ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ంపించుచున్నది, వారు వచ్చి దేశ మును అందులోనున్న యావత్తును నాశనము చేయు దురు, పట్టణమును అంద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ువారిని నాశ న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ేను మిడునాగులను మీలోనికి పంపు చున్నాను, అవి మిమ్మును కరచును, వాటికి మంత్రము లేదు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 గుండె నా లోపల సొమ్మసిల్లుచున్నది, నేను దేనిచేత దుఃఖోపశాంతి నొందుద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యెహోవా సీయో నులో లేకపోయెనా? ఆమె రాజు ఆమెలో లేకపోయెనా? అని బహు దూరదేశమునుండి నా ప్రజల రోదనశబ్ద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 బడుచున్నది; వారి విగ్రహముల చేతను అన్యమైన మాయా రూపములచేతను నాకేల కోపము తెప్పించిర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కోత కాలము గతించియున్నది, గ్రీష్మకాలము జరిగిపోయెను, మనము రక్షణనొందకయే యున్నాము అని చెప్ప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ా జనుల వేదననుబట్టి నేను వేదనపడుచున్నాను, వ్యాకుల పడుచున్నాను, ఘోరభయము నన్ను పట్ట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గిలాదులో గుగ్గిలము ఏమియు లేదా? అక్కడ ఏ వైద్యు డును లేడా? నా జనులకు స్వస్థత ఎందుకు కలుగక పో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2026-10-21T06:19:05Z</dcterms:created>
  <dcterms:modified xsi:type="dcterms:W3CDTF">2026-10-21T06:19:05Z</dcterms:modified>
  <dc:title>యిర్మీయా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