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நல்ல திராட்சரசத்தைத் தரும் திராட்சத்தோட்டமுண்டாயிருக்கும்; அதைக்குறித்துப் ப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ನದಲ್ಲಿ ಕರ್ತನು, ತನ್ನ ಉಗ್ರದೊಂದಿಗೆ ದೊಡ್ಡ ಬಲವಾದ ಕತ್ತಿಯಿಂ ದ(ಖಡ್ಗದಿಂದ) ವೇಗವಾಗಿ ಓಡುವ ಸರ್ಪ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ವಿಯಾತಾನವನ್ನು ವಕ್ರತೆಯ ಸರ್ಪವಾದ ಲೆವಿಯಾ ತಾನವನ್ನೂ ದಂಡಿಸಿ ಸಮುದ್ರದಲ್ಲಿರುವ ಘಟಸರ್ಪ ವನ್ನೂ ಕೊಂದು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ದಿನದಲ್ಲಿ ದ್ರಾಕ್ಷಾ ರಸವುಳ್ಳ ತೋಟದ ವಿಷಯವಾಗಿ ಅವಳಿಗೆ ಹಾ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ಾದ ನಾನೇ ಅದನ್ನು ಕಾಯುತ್ತೇನೆ, ಕ್ಷಣ ಕ್ಷಣವೂ ಅದಕ್ಕೆ ನೀರು ಹೊಯ್ಯುತ್ತಿದ್ದೇನೆ; ಯಾರೂ ಅದಕ್ಕೆ ಕೇಡು ಮಾ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ರಾತ್ರಿ ಹಗಲು ಅದನ್ನು ಕಾ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ರೌದ್ರವು ನನ್ನಲ್ಲಿ ಇಲ್ಲ; ಯಾವನಾದರೂ ಮುಳ್ಳು ದತ್ತೂರಿಗಳನ್ನು ನನಗೆ ವಿರೋಧವಾಗಿ ಯುದ್ಧಕ್ಕೆ ಇಟ್ಟ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ಹಾದು ಹೋಗಿ ಅವುಗಳನ್ನು ಒಟ್ಟಿಗೆ ಸು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ಲ್ಲದಿದ್ದರೆ ಅವನು ನನ್ನ ಸಂಗಡ ಸಮಾಧಾನ ಮಾಡಿಕೊಳ್ಳುವ ಹಾಗೆ ನನ್ನ ಬಲವನ್ನು ಹಿಡುಕೊ ಳ್ಳಲಿ, ನನ್ನೊಡನೆ ಸಮಾಧ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ುಂದಿನ ಕಾಲದಲ್ಲಿ ಯಾಕೋಬು ಬೇರೂರಿ ಇಸ್ರಾ ಯೇಲು ಹೂ ಅರಳಿ ಚಿಗುರುವದು ಮತ್ತು ಭೂಲೋ ಕದ ಮೇಲ್ಭಾಗವನ್ನು ಫಲ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ನ್ನು ಹೊಡೆದವನನ್ನು ಹೊಡೆದ ಪ್ರಕಾರ ಅವನನ್ನು ಹೊಡೆದನೋ? ಇಲ್ಲವೆ ಆತನಿಂದ ಕೊಲ್ಲಲ್ಪಟ್ಟವರು ಕೊಲ್ಲಲ್ಪಟ್ಟ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ೊಂದ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ಿತಿಯಾಗಿ ಕಳುಹಿಸಿ ಬಿಡುವದರ ಮೂಲಕ ಅದರೊಡನೆ ವಿವಾದ ಮಾಡಿದಿ. ಮೂಡಣ ಗಾಳಿಯು ಬೀಸುವ ದಿನದಲ್ಲಿ ತನ್ನ ಬಲವಾದ ವಾ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ನಿಂದ ಆತನು ಅದನ್ನು ತೊಲ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ಿರಲು (ಈ ಕಾರಣದಿಂದ) ಯಾಕೋಬು ಯಜ್ಞವೇದಿಯ ಕಲ್ಲುಗಳನ್ನೆಲ್ಲಾ ಒಡೆದುಹೋದ ಸುಣ್ಣದ ಕಲ್ಲುಗಳಂತೆ ಮಾ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ಸ್ತಂಭಗಳೂ ಸೂರ್ಯಸ್ತಂಭ ಗಳೂ ಏಳುವದಿಲ್ಲ ಮತ್ತು ಅದರ ಪಾಪಪರಿಹಾರಕ್ಕೆ ಗುರುತಾದ ಪೂರ್ಣಫಲವ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ೋಟೆಯ ಪಟ್ಟಣವಾಗಿದ್ದಾಗ್ಯೂ ಹಾಳಾಗಿ ಕಾಡಿನಂತೆ ಜನರಿಲ್ಲದೆ ಶೂನ್ಯ ನಿವಾಸಸ್ಥಾನವಾಗಿದೆ; ಅಲ್ಲಿ ಕರುಗಳು ಮೇ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ಲಗುವವು. ಅಲ್ಲಿನ ಚಿಗುರುಗಳನ್ನು ತಿಂದು ಬಿಡ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ಲ್ಲಿನ ರೆಂಬೆಗಳು ಒಣಗಿಹೋಗಿ ಮುರಿ ಯಲ್ಪಡುವವು, ಹೆಂಗಸರು ಬಂದು ಅವುಗಳಿಂದ ಬೆಂಕಿ ಹಚ್ಚಿ ಉರಿಸುವರ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ೇಕವುಳ್ಳ ಜನ ವಲ್ಲ. ಆದದರಿಂದ ಅವರನ್ನು ಮಾಡಿದವನು ಅವರಿಗೆ ಕನಿಕರ ತೋರಿಸುವದಿಲ್ಲ. ಅವರನ್ನು ರೂಪಿಸಿದಾತ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ಇಸ್ರಾಯೇಲ್ಯರ ಮಕ್ಕಳೇ, ಕರ್ತನು ನದಿಯ ಕಾಲುವೆ ಮೊದಲುಗೊಂಡು ಐಗುಪ್ತದೇಶದ ನದಿಯ ವರೆಗೆ ಹೊಡೆಯುವನು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ಒಬ್ಬೊಬ್ಬರ ನ್ನಾಗಿ ಕೂ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 ದಿನದಲ್ಲಿ ಆಗುವದೇನಂದರೆ--ದೊಡ್ಡ ತುತೂರಿಯು ಊದಲ್ಪಡುವದು, ಆಗ ಅಶ್ಶೂರ ದೇಶ ದಲ್ಲಿ ಹಾಳಾ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ಲ್ಲಿರುವ ತಳ್ಳಲ್ಪ ಟ್ಟವರೂ ಯೆರೂಸಲೇಮಿನಲ್ಲಿರುವ ಒಂದು ಪರಿಶುದ್ಧ ಪರ್ವತದ ಬಳಿಗೆ ಬಂದು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2026-10-20T04:37:43Z</dcterms:created>
  <dcterms:modified xsi:type="dcterms:W3CDTF">2026-10-20T04:37:43Z</dcterms:modified>
  <dc:title>ಯೆಶಾಯನು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