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presProps" Target="presProps.xml"/>
  <Relationship Id="rId104" Type="http://schemas.openxmlformats.org/officeDocument/2006/relationships/viewProps" Target="viewProps.xml"/>
  <Relationship Id="rId10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து மரணமடையும் காலம் சமீபத்தபோது, அவன் தன் குமாரனாகிய சாலொமோனுக்குக் கட்டளையிட்டுச் சொன்ன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பூலோகத்தார் யாவரும் போகிற வழியே போகிறேன்; நீ திடன் கொண்டு புருஷனாயி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சேயின் நியாயப்பிரமாணத்தில் எழுதியிருக்கிறபடி, நீ உன் தேவனாகிய கர்த்தருடைய கட்டளைகளையும், கற்பனைகளையும், நியாயங்களையும், சாட்சிகளையும் கைக்கொள்ள, அவர் வழிகளில் நடக்கும் படிக்கு அவருடைய காவலைக் காப்பாயாக.]]></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சேயின் நியாயப்பிரமாணத்தில் எழுதியிருக்கிறபடி, நீ உன் தேவனாகிய கர்த்தருடைய கட்டளைகளையும், கற்பனைகளையும், நியாயங்களையும், சாட்சிகளையும் கைக்கொள்ள, அவர் வழிகளில் நடக்கும் படிக்கு அவருடைய காவலைக் காப்பாயாக.]]></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உன் யுக்தியின்படியே நீ செய்து, அவனுடைய நரைமயிர் சமாதானமாய்ப் பாதாளத்தில் இறங்கவொட்டாதி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 இருப்பார்களாக; உன் சகோதரனாகிய அப்சலோமுக்கு முன்பாக நான் ஓடிப்போகையில், அவர்கள் என்னை ஆதரித்தா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 இருப்பார்களாக; உன் சகோதரனாகிய அப்சலோமுக்கு முன்பாக நான் ஓடிப்போகையில், அவர்கள் என்னை ஆதரித்தா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 இருப்பார்களாக; உன் சகோதரனாகிய அப்சலோமுக்கு முன்பாக நான் ஓடிப்போகையில், அவர்கள் என்னை ஆதரித்தா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 அவனைக் குற்றமற்றவன் என்று எண்ணாதே; நீ புத்திமான்; அவனுடைய நரைமயிரை இரத்தத்துடன் பாதாளத்தில் இறங்கப்பண்ண, நீ அவனுக்குச் செய்யவேண்டியதை அறிவாய் என்றா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 அவனைக் குற்றமற்றவன் என்று எண்ணாதே; நீ புத்திமான்; அவனுடைய நரைமயிரை இரத்தத்துடன் பாதாளத்தில் இறங்கப்பண்ண, நீ அவனுக்குச் செய்யவேண்டியதை அறிவாய்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தாவீது தன் பிதாக்களோடே நித்திரையடைந்து, தாவீதின் நகரத்தில் அடக்கம்பண்ணப்பட்டா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தாவீது இஸ்ரவேலை அரசாண்ட நாட்கள் நாற்பது வருஷம்; அவன் எப்ரோனில் ஏழு வருஷமும், எருசலேமில் முப்பத்துமூன்று வருஷமும் அரசாண்டா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தாவீது இஸ்ரவேலை அரசாண்ட நாட்கள் நாற்பது வருஷம்; அவன் எப்ரோனில் ஏழு வருஷமும், எருசலேமில் முப்பத்துமூன்று வருஷமும் அரசாண்டா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சாலொமோன் தன் தகப்பனாகிய தாவீதுடைய சிங்காசனத்தின்மேல் வீற்றிருந்தான்; அவன் ராஜ்யபாரம் மிகவும் ஸ்திரப்பட்ட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கித்தின் குமாரனாகிய அதோனியா சாலொமோனின் தாயாகிய பத்சேபாளிடத்தில் வந்தான். நீ சமாதானமாய் வருகிறாயா என்று அவள் கேட்டதற்கு: சமாதானமாய்த் தான் வருகிறேன்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கித்தின் குமாரனாகிய அதோனியா சாலொமோனின் தாயாகிய பத்சேபாளிடத்தில் வந்தான். நீ சமாதானமாய் வருகிறாயா என்று அவள் கேட்டதற்கு: சமாதானமாய்த் தான் வருகிறேன்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பின்பு அவன்: உம்மோடே நான் பேசவேண்டிய ஒரு காரியம் இருக்கிறது என்றான். அதற்கு அவள்: சொல் என்றா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ன்: ராஜ்யம் என்னுடையதாயிருந்தது என்றும், நான் அரசாளுகிறதற்கு இஸ்ரவேலரெல்லாரும் என்மேல் நோக்கமாய் இருந்தார்கள் என்றும் நீர் அறிவீர்; ஆனாலும் ராஜ்யபாரம் என்னைவிட்டுத் தாண்டி, என் சகோதரனுக்கு ஆயிற்று; கர்த்தரால் அது அவருக்குக் கிடைத்த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ன்: ராஜ்யம் என்னுடையதாயிருந்தது என்றும், நான் அரசாளுகிறதற்கு இஸ்ரவேலரெல்லாரும் என்மேல் நோக்கமாய் இருந்தார்கள் என்றும் நீர் அறிவீர்; ஆனாலும் ராஜ்யபாரம் என்னைவிட்டுத் தாண்டி, என் சகோதரனுக்கு ஆயிற்று; கர்த்தரால் அது அவருக்குக் கிடைத்த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ன்: ராஜ்யம் என்னுடையதாயிருந்தது என்றும், நான் அரசாளுகிறதற்கு இஸ்ரவேலரெல்லாரும் என்மேல் நோக்கமாய் இருந்தார்கள் என்றும் நீர் அறிவீர்; ஆனாலும் ராஜ்யபாரம் என்னைவிட்டுத் தாண்டி, என் சகோதரனுக்கு ஆயிற்று; கர்த்தரால் அது அவருக்குக் கிடைத்த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டியே கர்த்தர் சீலோவிலே ஏலியின் வீட்டாரைக்குறித்துச் சொன்ன வார்த்தையை நிறைவேற்றும்படியாக, சாலொமோன் அபியத்தாரைக் கர்த்தருடைய ஆசாரியனாயிராதபடிக்குத் தள்ளிப்போட்டா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டியே கர்த்தர் சீலோவிலே ஏலியின் வீட்டாரைக்குறித்துச் சொன்ன வார்த்தையை நிறைவேற்றும்படியாக, சாலொமோன் அபியத்தாரைக் கர்த்தருடைய ஆசாரியனாயிராதபடிக்குத் தள்ளிப்போட்டா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டந்த இந்தச் செய்தி யோவாபுக்கு வந்தபோது, அவன் கர்த்தருடைய கூடாரத்திற்கு ஓடிப்போய், பலிபீடத்தின் கொம்புகளைப் பிடித்துக்கொண்டான்; யோவாப் அப்சலோமின் பட்சம் சாயாதவனாயிருந்தும், அதோனியாவின் பட்சம் சாய்ந்திருந்தா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டந்த இந்தச் செய்தி யோவாபுக்கு வந்தபோது, அவன் கர்த்தருடைய கூடாரத்திற்கு ஓடிப்போய், பலிபீடத்தின் கொம்புகளைப் பிடித்துக்கொண்டான்; யோவாப் அப்சலோமின் பட்சம் சாயாதவனாயிருந்தும், அதோனியாவின் பட்சம் சாய்ந்திருந்தா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டந்த இந்தச் செய்தி யோவாபுக்கு வந்தபோது, அவன் கர்த்தருடைய கூடாரத்திற்கு ஓடிப்போய், பலிபீடத்தின் கொம்புகளைப் பிடித்துக்கொண்டான்; யோவாப் அப்சலோமின் பட்சம் சாயாதவனாயிருந்தும், அதோனியாவின் பட்சம் சாய்ந்திருந்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வாப் கர்த்தரின் கூடாரத்திற்கு ஓடிப்போனான் என்றும், இதோ, பலி பீடத்தண்டையில் நிற்கிறான் என்றும், ராஜாவாகிய சாலொமோனுக்கு அறிவிக்கப்பட்டபோது, சாலொமோன் யோய்தாவின் குமாரனாகிய பெனாயாவை அனுப்பி, நீ போய் அவன்மேல் விழு என்றா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வாப் கர்த்தரின் கூடாரத்திற்கு ஓடிப்போனான் என்றும், இதோ, பலி பீடத்தண்டையில் நிற்கிறான் என்றும், ராஜாவாகிய சாலொமோனுக்கு அறிவிக்கப்பட்டபோது, சாலொமோன் யோய்தாவின் குமாரனாகிய பெனாயாவை அனுப்பி, நீ போய் அவன்மேல் விழு என்றா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வாப் கர்த்தரின் கூடாரத்திற்கு ஓடிப்போனான் என்றும், இதோ, பலி பீடத்தண்டையில் நிற்கிறான் என்றும், ராஜாவாகிய சாலொமோனுக்கு அறிவிக்கப்பட்டபோது, சாலொமோன் யோய்தாவின் குமாரனாகிய பெனாயாவை அனுப்பி, நீ போய் அவன்மேல் விழு என்றா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னாயா கர்த்தரின் கூடாரத்திற்குப் போய், அவனைப்பார்த்து: வெளியே வா என்று ராஜா சொல்லுகிறார் என்றான். அதற்கு அவன்: நான் வரமாட்டேன்; இங்கேயே சாவேன் என்றான்; ஆகையால் பெனாயா ராஜாவினிடத்தில் போய், யோவாப் இன்னபடி சொல்லி, இன்னபடி எனக்கு மறுஉத்தரவு கொடுத்தான் என்று மறுசெய்தி சொன்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னாயா கர்த்தரின் கூடாரத்திற்குப் போய், அவனைப்பார்த்து: வெளியே வா என்று ராஜா சொல்லுகிறார் என்றான். அதற்கு அவன்: நான் வரமாட்டேன்; இங்கேயே சாவேன் என்றான்; ஆகையால் பெனாயா ராஜாவினிடத்தில் போய், யோவாப் இன்னபடி சொல்லி, இன்னபடி எனக்கு மறுஉத்தரவு கொடுத்தான் என்று மறுசெய்தி சொன்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னாயா கர்த்தரின் கூடாரத்திற்குப் போய், அவனைப்பார்த்து: வெளியே வா என்று ராஜா சொல்லுகிறார் என்றான். அதற்கு அவன்: நான் வரமாட்டேன்; இங்கேயே சாவேன் என்றான்; ஆகையால் பெனாயா ராஜாவினிடத்தில் போய், யோவாப் இன்னபடி சொல்லி, இன்னபடி எனக்கு மறுஉத்தரவு கொடுத்தான் என்று மறுசெய்தி சொன்னா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ழுது நான் உம்மிடத்தில் ஒரு மன்றாட்டைக் கேட்கிறேன்; அதை எனக்கு மறுக்கவேண்டாம் என்றான். அவள்: சொல் என்றா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ழுது நான் உம்மிடத்தில் ஒரு மன்றாட்டைக் கேட்கிறேன்; அதை எனக்கு மறுக்கவேண்டாம் என்றான். அவள்: சொல் என்றா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வன்: ராஜாவாகிய சாலொமோன் உம்முடைய சொல்லை மறுப்பதில்லை; சூனேம் ஊராளாகிய அபிஷாகை எனக்கு அவர் விவாகம் பண்ணிக்கொடுக்க, அவரோடே பேசும்படி வேண்டுகிறேன் என்றா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வன்: ராஜாவாகிய சாலொமோன் உம்முடைய சொல்லை மறுப்பதில்லை; சூனேம் ஊராளாகிய அபிஷாகை எனக்கு அவர் விவாகம் பண்ணிக்கொடுக்க, அவரோடே பேசும்படி வேண்டுகிறேன் என்றா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தற்குப் பத்சேபாள்: நல்லது, நான் உனக்காக ராஜாவிடத்தில் பேசுவேன் என்றா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ள்: நான் உம்மை ஒரு சிறிய மன்றாட்டைக் கேட்க விரும்புகிறேன்; எனக்கு அதை மறுக்கவேண்டாம் என்றாள். அதற்கு ராஜா: என் தாயாரே, கேளும்; நான் உமக்கு மறுப்பதில்லை என்றா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ள்: நான் உம்மை ஒரு சிறிய மன்றாட்டைக் கேட்க விரும்புகிறேன்; எனக்கு அதை மறுக்கவேண்டாம் என்றாள். அதற்கு ராஜா: என் தாயாரே, கேளும்; நான் உமக்கு மறுப்பதில்லை என்றா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அவள்: சூனேம் ஊராளாகிய அபிஷாகை உம்முடைய சகோதரனாகிய அதோனியாவுக்கு விவாகம்பண்ணிக்கொடுக்கவேண்டும் என்றா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அவள்: சூனேம் ஊராளாகிய அபிஷாகை உம்முடைய சகோதரனாகிய அதோனியாவுக்கு விவாகம்பண்ணிக்கொடுக்கவேண்டும் என்றா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ராஜா அவனை நோக்கி: அவன் சொன்னபடியே நீ செய்து, அவனைக் கொன்று, அடக்கம்பண்ணி, இவ்விதமாய் யோவாப் முகாந்தரமில்லாமல் சிந்தின இரத்தத்தை என்னைவிட்டும் என் பிதாவின் வீட்டைவிட்டும் விலக்கிப் போடு.]]></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ராஜா அவனை நோக்கி: அவன் சொன்னபடியே நீ செய்து, அவனைக் கொன்று, அடக்கம்பண்ணி, இவ்விதமாய் யோவாப் முகாந்தரமில்லாமல் சிந்தின இரத்தத்தை என்னைவிட்டும் என் பிதாவின் வீட்டைவிட்டும் விலக்கிப் போடு.]]></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பின்பு சாலொமோன் ராஜா: அதோனியா இந்த வார்த்தையைத் தன் பிராணனுக்குச் சேதமாகச் சொல்லாதிருந்தால், தேவன் அதற்குச் சரியாகவும் அதற்கு அதிகமாகவும் எனக்குச் செய்யக்கடவர் என்று கர்த்தர்மேல் ஆணையிட்டு,]]></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பின்பு சாலொமோன் ராஜா: அதோனியா இந்த வார்த்தையைத் தன் பிராணனுக்குச் சேதமாகச் சொல்லாதிருந்தால், தேவன் அதற்குச் சரியாகவும் அதற்கு அதிகமாகவும் எனக்குச் செய்யக்கடவர் என்று கர்த்தர்மேல் ஆணையிட்டு,]]></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 தாவீதின் சிங்காசனத்தில் வீற்றிருக்கப்பண்ணி, தாம் சொன்னபடி எனக்கு வீட்டைக் கட்டுவித்தவருமாகிய கர்த்தருடைய ஜீவனைக் கொண்டு சொல்லுகிறேன் என்று சொல்லி,]]></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 தாவீதின் சிங்காசனத்தில் வீற்றிருக்கப்பண்ணி, தாம் சொன்னபடி எனக்கு வீட்டைக் கட்டுவித்தவருமாகிய கர்த்தருடைய ஜீவனைக் கொண்டு சொல்லுகிறேன் என்று சொல்லி,]]></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 தாவீதின் சிங்காசனத்தில் வீற்றிருக்கப்பண்ணி, தாம் சொன்னபடி எனக்கு வீட்டைக் கட்டுவித்தவருமாகிய கர்த்தருடைய ஜீவனைக் கொண்டு சொல்லுகிறேன் என்று சொல்லி,]]></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இப்படியே அவர்களுடைய இரத்தப்பழி என்றும் யோவாபுடைய தலையின் மேலும், அவன் சந்ததியாரின் தலையின் மேலும் திரும்பவும், தாவீதுக்கும் அவர் சந்ததியாருக்கும் அவர் வீட்டாருக்கும் அவர் சிங்காசனத்திற்கும் என்றென்றைக்கும் கர்த்தராலே சமாதானம் உண்டாயிருக்கவும் கடவது என்றா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இப்படியே அவர்களுடைய இரத்தப்பழி என்றும் யோவாபுடைய தலையின் மேலும், அவன் சந்ததியாரின் தலையின் மேலும் திரும்பவும், தாவீதுக்கும் அவர் சந்ததியாருக்கும் அவர் வீட்டாருக்கும் அவர் சிங்காசனத்திற்கும் என்றென்றைக்கும் கர்த்தராலே சமாதானம் உண்டாயிருக்கவும் கடவது என்றான்.]]></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வாகிய சாலொமோன் யோய்தாவின் குமாரன் பெனாயாவுக்குக் கட்டளைகொடுத்து அவனை அனுப்பினான்; இவன் அவன்மேல் விழுந்து அவனைக் கொன்றுபோட்டான்.]]></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ப்படியே யோய்தாவின் குமாரன் பெனாயா போய், அவன்மேல் விழுந்து அவனைக் கொன்றுபோட்டான்; அவன் வனாந்தரத்திலிருக்கிற தன்னுடைய வீட்டிலே அடக்கம்பண்ணப்பட்டான்.]]></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ப்படியே யோய்தாவின் குமாரன் பெனாயா போய், அவன்மேல் விழுந்து அவனைக் கொன்றுபோட்டான்; அவன் வனாந்தரத்திலிருக்கிற தன்னுடைய வீட்டிலே அடக்கம்பண்ணப்பட்டான்.]]></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னுக்குப் பதிலாக ராஜா யோய்தாவின் குமாரன் பெனாயாவை இராணுவத்தின்மேலும், ஆசாரியனாகிய சாதோக்கை அபியத்தாரின் ஸ்தானத்திலும் வைத்தா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னுக்குப் பதிலாக ராஜா யோய்தாவின் குமாரன் பெனாயாவை இராணுவத்தின்மேலும், ஆசாரியனாகிய சாதோக்கை அபியத்தாரின் ஸ்தானத்திலும் வைத்தா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ன்பு ராஜா சீமேயியை அழைப்பித்து, அவனை நோக்கி: நீ எருசலேமிலே உனக்கு ஒரு வீட்டைக் கட்டி, அங்கேயிருந்து எங்கேயாவது வெளியே போகாமல், அங்கேதானே குடியிரு.]]></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ன்பு ராஜா சீமேயியை அழைப்பித்து, அவனை நோக்கி: நீ எருசலேமிலே உனக்கு ஒரு வீட்டைக் கட்டி, அங்கேயிருந்து எங்கேயாவது வெளியே போகாமல், அங்கேதானே குடியிரு.]]></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வெளியே போய்க் கீதரோன் ஆற்றைக் கடக்கும் நாளில், நீ சாகவே சாவாய்; அப்பொழுது உன் இரத்தப்பழி உன் தலையின்மேல் இருக்கும் என்பதை நீ நிச்சயமாய் அறிந்துகொள் என்றான்.]]></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வெளியே போய்க் கீதரோன் ஆற்றைக் கடக்கும் நாளில், நீ சாகவே சாவாய்; அப்பொழுது உன் இரத்தப்பழி உன் தலையின்மேல் இருக்கும் என்பதை நீ நிச்சயமாய் அறிந்துகொள் என்றான்.]]></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சீமேயி ராஜாவைப் பார்த்து: அது நல்ல வார்த்தை; ராஜாவாகிய என் ஆண்டவன் சொன்னபடியே, உமது அடியானாகிய நான் செய்வேன் என்று சொல்லி, சீமேயி அநேகநாள் எருசலேமிலே குடியிருந்தான்.]]></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சீமேயி ராஜாவைப் பார்த்து: அது நல்ல வார்த்தை; ராஜாவாகிய என் ஆண்டவன் சொன்னபடியே, உமது அடியானாகிய நான் செய்வேன் என்று சொல்லி, சீமேயி அநேகநாள் எருசலேமிலே குடியிருந்தான்.]]></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மூன்று வருஷம் சென்றபோது, சீமேயியின் வேலைக்காரர் இரண்டுபேர் மாக்காவின் குமாரனாகிய ஆகீஸ் என்னும் காத்தின் ராஜாவினிடத்துக்கு ஓடிப்போனார்கள்; உன் வேலைக்காரர் காத் ஊரில் இருக்கிறார்கள் என்று சீமேயிக்கு அறிவித்தார்கள்.]]></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மூன்று வருஷம் சென்றபோது, சீமேயியின் வேலைக்காரர் இரண்டுபேர் மாக்காவின் குமாரனாகிய ஆகீஸ் என்னும் காத்தின் ராஜாவினிடத்துக்கு ஓடிப்போனார்கள்; உன் வேலைக்காரர் காத் ஊரில் இருக்கிறார்கள் என்று சீமேயிக்கு அறிவித்தார்கள்.]]></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ப்பொழுது சீமேயி எழுந்து, தன் கழுதையின்மேல் சேணம்வைத்து, தன் வேலைக்காரரைத் தேட, காத் ஊரிலிருக்கிற ஆகீசிடத்துக்குப் புறப்பட்டுப் போனான்; இப்படிச் சீமேயி போய், தன் வேலைக்காரரைக் காத் ஊரிலிருந்து கொண்டுவந்தான்.]]></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ப்பொழுது சீமேயி எழுந்து, தன் கழுதையின்மேல் சேணம்வைத்து, தன் வேலைக்காரரைத் தேட, காத் ஊரிலிருக்கிற ஆகீசிடத்துக்குப் புறப்பட்டுப் போனான்; இப்படிச் சீமேயி போய், தன் வேலைக்காரரைக் காத் ஊரிலிருந்து கொண்டுவந்தான்.]]></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சீமேயி எருசலேமிலிருந்து காத் ஊருக்குப் போய், திரும்பிவந்தான் என்று சாலொமோனுக்கு அறிவிக்கப்பட்டபோது,]]></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நீ கர்த்தரின் ஆணையையும், நான் உனக்குக் கற்பித்த கட்டளையையும் கைக்கொள்ளாதே போனதென்ன? என்று சொல்லி,]]></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நீ கர்த்தரின் ஆணையையும், நான் உனக்குக் கற்பித்த கட்டளையையும் கைக்கொள்ளாதே போனதென்ன? என்று சொல்லி,]]></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பின்னும் ராஜா சீமேயியைப் பார்த்து: நீ என் தகப்பனாகிய தாவீதுக்குச் செய்ததும் உன் மனதுக்குத் தெரிந்திருக்கிறதுமான எல்லாப் பொல்லாப்பையும் அறிந்திருக்கிறாய்; ஆகையால் கர்த்தர் உன் பொல்லாப்பை உன் தலையின் மேல் திரும்பப்பண்ணுவார்.]]></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பின்னும் ராஜா சீமேயியைப் பார்த்து: நீ என் தகப்பனாகிய தாவீதுக்குச் செய்ததும் உன் மனதுக்குத் தெரிந்திருக்கிறதுமான எல்லாப் பொல்லாப்பையும் அறிந்திருக்கிறாய்; ஆகையால் கர்த்தர் உன் பொல்லாப்பை உன் தலையின் மேல் திரும்பப்பண்ணுவார்.]]></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ராஜாவாகிய சாலொமோனோ ஆசீர்வதிக்கப்பட்டவனாயிருப்பான்; தாவீதின் சிங்காசனம் என்றைக்கும் கர்த்தருக்கு முன்பாக உறுதியாயிருக்கும் என்று சொல்லி,]]></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ராஜாவாகிய சாலொமோனோ ஆசீர்வதிக்கப்பட்டவனாயிருப்பான்; தாவீதின் சிங்காசனம் என்றைக்கும் கர்த்தருக்கு முன்பாக உறுதியாயிருக்கும் என்று சொல்லி,]]></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ராஜா யோய்தாவின் குமாரனாகிய பெனாயாவுக்குக் கட்டளைகொடுத்தான்; அவன் வெளியே போய், அவன்மேல் விழுந்து அவனைக் கொன்றுபோட்டான். ராஜ்யபாரம் சாலொமோனின் கையிலே ஸ்திரப்பட்டது.]]></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ராஜா யோய்தாவின் குமாரனாகிய பெனாயாவுக்குக் கட்டளைகொடுத்தான்; அவன் வெளியே போய், அவன்மேல் விழுந்து அவனைக் கொன்றுபோட்டான். ராஜ்யபாரம் சாலொமோனின் கையிலே ஸ்திரப்பட்ட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98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രാജാക്കന്മാർ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ദാവീദിന്നു മരണകാലം അടുത്തുവന്നപ്പോൾ അവൻ തന്റെ മകനായ ശലോമോനോടു കല്പിച്ചതു എ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ഞാൻ സകലഭൂവാസികളുടെയും വഴിയായി പോകുന്നു; നീ ധൈര്യംപൂണ്ടു പുരുഷനായിരി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നീ എന്തു ചെയ്താലും എവിടേക്കു തിരിഞ്ഞാലും സകലത്തിലും നീ കൃതാർത്ഥനാകേണ്ടതിന്നും നിന്റെ മക്ക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ർണ്ണഹൃദയത്തോടും പൂർണ്ണ മനസ്സോടുംകൂടെ എന്റെ മുമ്പാകെ സത്യമായി നടന്നു തങ്ങളുടെ വഴി സൂക്ഷിച്ചാ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ലിന്റെ രാജാസനത്തിൽ ഇരിപ്പാൻ ഒരു പുരുഷൻ നിനക്കു ഇല്ലാതെ പോകയില്ല എന്നു യഹോവ എന്നോ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ളിച്ചെയ്ത വചനം താൻ ഉറപ്പിക്കേണ്ടതിന്നു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മോശെയുടെ ന്യായപ്രമാണത്തിൽ എഴുതിയിരിക്കുന്നതുപോലെ നിന്റെ ദൈവമായ യഹോവയുടെ വഴികളിൽ നടന്നു അ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ട്ടങ്ങളും കല്പനകളും വിധികളും സാക്ഷ്യങ്ങളും പ്രമാണിച്ചുംകൊണ്ടു അവന്റെ ആജ്ഞ അനുസരിച്ചുകൊൾ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വിശേഷിച്ചു സെരൂയയുടെ മകൻ യോവാബ് എന്നോടു ചെയ്തതു, യിസ്രായേലിന്റെ രണ്ടു സേനാധിപന്മാരായ നേരിന്റെ മക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ബ്നേരിനോടും യേഥെരിന്റെ മകൻ അമാസയോടും ചെയ്തതു തന്നേ നീയും അറിയുന്നുവല്ലോ; അവൻ അവരെ 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മാധാനസമയത്തു യുദ്ധരക്തം ചൊരിഞ്ഞു യുദ്ധരക്തം തന്റെ അരക്കച്ചയിലും കാലിലെ ചെരിപ്പിലും ആക്കി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ആകയാൽ നീ ജ്ഞാനം പ്രയോഗിച്ചു അവന്റെ നരയെ സമാധാനത്തോടെ പാതാളത്തിൽ ഇറങ്ങുവാൻ സമ്മതിക്ക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അബ്യാഥാർപുരോഹിതനോടു രാജാവു: നീ അനാഥോത്തിലെ നിന്റെ ജന്മഭൂമിയിലേക്കു പൊയ്ക്കൊൾക; 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രണയോഗ്യനാകുന്നു; എങ്കിലും നീ എന്റെ അപ്പനായ ദാവീദിന്റെ മുമ്പാകെ കർത്താവായ യഹോവയുടെ പെട്ട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മന്നതുകൊണ്ടും എന്റെ അപ്പൻ അനുഭവിച്ച സകലകഷ്ടങ്ങളെയും നീ കൂടെ അനുഭവിച്ചതുകൊണ്ടും ഞാൻ ഇന്നു 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ല്ലുന്നില്ല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എന്നാൽ ഗിലെയാദ്യനായ ബർസില്ലായിയുടെ മക്കൾക്കു നീ ദയകാണിക്കേണം; അവർ നിന്റെ മേശയിങ്കൽ ഭക്ഷ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ഴിക്കുന്നവരുടെ കൂട്ടത്തിൽ ഇരിക്കട്ടെ; നിന്റെ സഹോദരനായ അബ്ശാലോമിന്റെ മുമ്പിൽനിന്നു ഞാ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ഓടിപ്പോകുമ്പോൾ അവർ അങ്ങനെ തന്നേ എന്നോടും പെരുമാ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പിന്നെ ബഹൂരീമിലെ ബെന്യാമീന്യനായ ഗേരയുടെ മകൻ ശിമെയി എന്നൊരുവൻ ഉണ്ടല്ലോ; ഞാൻ മഹനയീമിലേക്കു പോ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സം അവൻ എന്നെ കഠിനശാപത്തോടെ ശപിച്ചു; എങ്കിലും അവൻ യോർദ്ദാങ്കൽ എന്നെ എതിരേറ്റുവന്നതുകൊണ്ടു അവ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ൾകൊണ്ടു കൊല്ലുകയില്ല എന്നു ഞാൻ യഹോവാനാമത്തിൽ അവനോടു സത്യം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എന്നാൽ നീ അവനെ ശിക്ഷിക്കാതെ വിടരുതു; നീ ബുദ്ധിമാനല്ലോ; അവനോടു എന്തു ചെയ്യേണമെന്നു നീ അറി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ന്റെ നരയെ രക്തത്തോടെ പാതാളത്തിലേക്കു അയക്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പിന്നെ ദാവീദ് തന്റെ പിതാക്കന്മാരെപ്പോലെ നിദ്രപ്രാപിച്ചു; ദാവീദിന്റെ നഗരത്തിൽ അവനെ അടക്കം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ദാവീദ് യിസ്രായേലിൽ വാണ കാലം നാല്പതു സംവത്സരം. അവൻ ഹെബ്രോനിൽ ഏഴു സംവത്സരവും യെരൂശലേമി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പ്പത്തുമൂന്നു സംവത്സരവും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ശലോമോൻ തന്റെ അപ്പനായ ദാവീദിന്റെ സിംഹാസനത്തിൽ ഇരുന്നു; അവന്റെ രാജത്വം ഏറ്റവും സ്ഥിരമായി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എന്നാൽ ഹഗ്ഗീത്തിന്റെ മകനായ അദോനീയാവു ശലോമോന്റെ അമ്മയായ ബത്ത്-ശേബയെ ചെന്നുകണ്ടു; നിന്റെ വര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ഭമോ എന്നു അവൾ ചോദിച്ചതിന്നു: ശുഭം തന്നേ എന്നു അവൻ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എനിക്കു നിന്നോടു ഒരു കാര്യം പറവാനുണ്ടു എന്നു അവൻ പറഞ്ഞു. പറക എന്നു അവൾ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അവൻ പറഞ്ഞതു എന്തെന്നാൽ: രാജത്വം എനിക്കുള്ളതായിരുന്നു; ഞാൻ വാഴേണ്ടതിന്നു യിസ്രായേലൊ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തീക്ഷിച്ചിരുന്നു എന്നു നീ അറിയുന്നുവല്ലോ; എന്നാൽ രാജത്വം മറിഞ്ഞു എന്റെ സഹോദരന്നു ആയിപ്പോ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യാൽ അതു അവന്നു ലഭി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ഇങ്ങനെ യഹോവ ശീലോവിൽവെച്ചു ഏലിയുടെ കുടുംബത്തെക്കുറിച്ചു അരുളിച്ചെയ്ത വചനത്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വൃത്തിവരേണ്ടതിന്നു ശലോമോൻ അബ്യാഥാരിനെ യഹോവയുടെ പൌരോഹിത്യത്തിൽനിന്നു നീക്കിക്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ഈ വർത്തമാനം യോവാബിന്നു എത്തിയപ്പോൾ--യോവാബ് അബ്ശാലോമിന്റെ പക്ഷം ചേർന്നിരുന്നില്ലെങ്കി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ദോനീയാവിന്റെ പക്ഷം ചേർന്നിരുന്നു--അവൻ യഹോവയുടെ കൂടാരത്തിൽ ഓടിച്ചെന്നു യാഗപീഠത്തിന്റെ കൊമ്പു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ടി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യോവാബ് യഹോവയുടെ കൂടാരത്തിൽ ഓടിച്ചെന്നു യാഗപീഠത്തിന്റെ അടുക്കൽ നില്ക്കുന്നു എന്നു ശലോമോ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വിന്നു അറിവുകിട്ടി. അപ്പോൾ ശലോമോൻ യെഹോയാദയുടെ മകനായ ബെനായാവെ അയച്ചു: നീ ചെന്നു അവനെ വെട്ടിക്കള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ബെനായാവു യെഹോവയുടെ കൂടാരത്തിൽ ചെന്നു: നീ പുറത്തുവരിക എന്നു രാജാവു കല്പിക്കുന്നു എന്നു അവനോ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ഞ്ഞു. ഇല്ല; ഞാൻ ഇവിടെ തന്നെ മരിക്കും എന്നു അവൻ പറഞ്ഞു. ബെനായാവു ചെന്നു: യോവാബ് ഇങ്ങനെ പറ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ങ്ങനെ അവൻ എന്നോടു ഉത്തരം പറഞ്ഞു എന്നു രാജാവിനെ ബോധിപ്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എന്നാൽ ഇപ്പോൾ ഞാൻ നിന്നോടു ഒരു കാര്യം അപേക്ഷിക്കുന്നു; അതു തള്ളിക്കളയരുതേ. നീ പറക എന്നു അവ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അപ്പോൾ അവൻ: ശൂനേംകാരത്തിയായ അബീശഗിനെ എനിക്കു ഭാര്യയായിട്ടു തരുവാൻ ശലോമോൻ രാജാവിനോടു പറയേണമേ; അ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റെ അപേക്ഷ തള്ളുകയില്ലല്ലോ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ആകട്ടെ; ഞാൻ നിനക്കുവേണ്ടി രാജാവിനോടു സംസാരിക്കാം എന്നു ബത്ത്-ശേബ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അങ്ങനെ ബത്ത്-ശേബ അദോനീയാവിന്നുവേണ്ടി ശലോമോൻ രാജാവിനോടു സംസാരിപ്പാൻ അവന്റെ അടുക്കൽ ചെന്നു. രാജാ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ഴുന്നേറ്റു അവളെ എതിരേറ്റുചെന്നു വന്ദനം ചെയ്തു തന്റെ സിംഹാസനത്തിൽ ഇരുന്നു രാജമാതാവിന്നു ഇരി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പ്പിച്ചു; അവൾ അവന്റെ വലത്തുഭാഗത്തു ഇ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ഞാൻ നിന്നോടു ഒരു ചെറിയ കാര്യം അപേക്ഷിക്കുന്നു; എന്റെ അപേക്ഷ തള്ളിക്കളയരുതു എന്നു അവൾ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വു അവളോടു: എന്റെ അമ്മേ, ചോദിച്ചാലും; ഞാൻ നിന്റെ അപേക്ഷ തള്ളുകയില്ല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അപ്പോൾ അവൾ: ശൂനേംകാരത്തിയായ അബീശഗിനെ നിന്റെ സഹോദരനായ അദോനീയാവിന്നു ഭാര്യയായിട്ടു കൊടു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ശലോമോൻ രാജാവു തന്റെ അമ്മയോടു: ശൂനേംകാരത്തിയായ അബീശഗിനെ അദോനീയാവിന്നു വേണ്ടി ചോദിക്കുന്നതു എ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ത്വത്തെയും അവന്നുവേണ്ടി ചോദിക്കരുതോ? അവൻ എന്റെ ജ്യേഷ്ഠനല്ലോ; അവന്നും പുരോഹിതൻ അബ്യാഥാ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രൂയയുടെ മകൻ യോവാബിന്നും വേണ്ടി തന്നേ എന്നു ഉത്തരം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രാജാവു അവനോടു കല്പിച്ചതു: അവൻ പറഞ്ഞതുപോലെ നീ ചെയ്ക; അവനെ വെട്ടിക്കൊന്നു കുഴിച്ചിടുക; യോവാ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രണം കൂടാതെ ചിന്നിയ രക്തം നീ ഇങ്ങനെ എങ്കൽ നിന്നും എന്റെ പിതൃഭവനത്തിങ്കൽനിന്നും നീക്കിക്കള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അദോനീയാവു ഈ കാര്യം ചോദിച്ചതു തന്റെ ജീവനാശത്തിന്നായിട്ടല്ലെങ്കിൽ ദൈവം തക്കവണ്ണവും അധികവും എന്നോ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യ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അവന്റെ രക്തപാതകം യഹോവ അവന്റെ തലമേൽ തന്നേ വരുത്തും; യിസ്രായേലിന്റെ സേനാധിപതിയായ നേരിന്റെ മക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ബ്നേർ, യെഹൂദയുടെ സേനാധിപതിയായ യേഥെരിന്റെ മകൻ അമാസാ എന്നിങ്ങനെ തന്നെക്കാൾ നീതിയും സൽഗുണവുമുള്ള ര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ഷന്മാരെ അവൻ എന്റെ അപ്പനായ ദാവീദ് അറിയാതെ വാൾകൊണ്ടു വെട്ടിക്കൊന്നുകളഞ്ഞു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ആകയാൽ എന്നെ സ്ഥിരപ്പെടുത്തിയവനും എന്നെ എന്റെ അപ്പനായ ദാവീദിന്റെ സിംഹാസനത്തിൽ ഇരുത്തി ത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ഗ്ദാനപ്രകാരം എനിക്കു ഒരു ഗൃഹം പണിതവനുമായ യഹോവയാണ, ഇന്നു തന്നേ അദോനീയാവു മരിക്കേണം എന്നു ശലോമോ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വു കല്പിച്ചു യഹോവനാമത്തിൽ സത്യം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അവരുടെ രക്തം എന്നേക്കും യോവാബിന്റെയും അവന്റെ സന്തതിയുടെയും തലമേൽ ഇരിക്കും; ദാവീദിന്നും അ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ന്തതിക്കും ഗൃഹത്തിന്നും സിംഹാസനത്തിന്നും യഹോവയിങ്കൽനിന്നു എന്നേക്കും സമാധാനം ഉണ്ടാ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പിന്നെ ശലോമോൻ രാജാവു യെഹോയാദയുടെ മകനായ ബെനായാവെ അയച്ചു; അവൻ അവനെ വെട്ടിക്കൊന്നു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അങ്ങനെ യെഹോയാദയുടെ മകനായ ബെനായാവു ചെന്നു അവനെ വെട്ടിക്കൊന്നു; മരുഭൂമിയിലെ അവന്റെ വീട്ടിൽ അവ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ടക്കം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രാജാവു അവന്നു പകരം യെഹോയാദയുടെ മകനായ ബെനായാവെ സേനാധിപതിയാക്കി അബ്യാഥാരിന്നു പകരം സാദോ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ഹിതനെയും നിയമി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പിന്നെ രാജാവു ആളയച്ചു ശിമെയിയെ വരുത്തി അവനോടു: നീ യെരൂശലേമിൽ നിനക്കു ഒരു വീടു പണിതു പാർത്തുകൊൾ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ടെനിന്നു പുറത്തെങ്ങും പോക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പുറത്തിറങ്ങി കിദ്രോൻ തോടു കടക്കുന്ന നാളിൽ നീ മരിക്കേണ്ടിവരും എന്നു തീർച്ചയായി അറിഞ്ഞുകൊൾ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റെ രക്തം നിന്റെ തലമേൽ തന്നേ ഇരിക്കും എന്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ശിമെയി രാജാവിനോടു: അതു നല്ലവാക്കു; യജമാനനായ രാജാവു കല്പിച്ചതുപോലെ അടിയൻ ചെയ്തുകൊള്ളാം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ഞ്ഞു. അങ്ങനെ ശിമെയി കുറെക്കാലം യെരൂശലേമിൽ പാർ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മൂന്നു സംവത്സരം കഴിഞ്ഞപ്പോൾ ശിമെയിയുടെ രണ്ടു അടിമകൾ മാഖയുടെ മകനായ ആഖീശ് എന്ന ഗത്ത്‌രാജാ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ടുക്കൽ ഓടിപ്പോയി; തന്റെ അടിമകൾ ഗത്തിൽ ഉണ്ടെന്നു ശിമെയിക്കു അറിവു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അപ്പോൾ ശിമെയി എഴുന്നേറ്റു കഴുതെക്കു കോപ്പിട്ടു പുറപ്പെട്ടു അടിമകളെ അന്വേഷിപ്പാൻ ഗത്തിൽ ആഖീശി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ടുക്കൽ പോയി; അങ്ങനെ ശിമെയി ചെന്നു അടിമകളെ ഗത്തിൽനിന്നു കൊണ്ടു 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ശിമെയി യെരൂശലേം വിട്ടു ഗത്തിൽ പോയി മടങ്ങിവന്നു എന്നു ശലോമോന്നു അറിവു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അപ്പോൾ രാജാവു ആളയച്ചു ശിമെയിയെ വരുത്തി അവനോടു: നീ പുറത്തിറങ്ങി എവിടെയെങ്കിലും പോകുന്നനാളി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രിക്കേണ്ടിവരുമെന്നു തീർച്ചയായി അറിഞ്ഞുകൊൾക എന്നു ഞാൻ നിന്നെക്കൊണ്ടു യഹോവാനാമത്തിൽ സത്യം ചെയ്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ക്ഷീകരിക്കയും ഞാൻ കേട്ട വാക്കു നല്ലതെന്നു നീ എന്നോടു പറകയും ചെയ്തില്ല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അങ്ങനെയിരിക്കെ നീ യഹോവയുടെ ആണയും ഞാൻ നിന്നോടു കല്പിച്ച കല്പനയും പ്രമാണിക്കാതെ ഇരുന്നതു എ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ചോദി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പിന്നെ രാജാവു ശിമെയിയോടു: നീ എന്റെ അപ്പനായ ദാവീദിനോടു ചെയ്തതും നിനക്കു ഓർമ്മയുള്ളതും ആ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ഷമൊക്കെയും നീ അറിയുന്നുവല്ലോ; യഹോവ നിന്റെ ദോഷം നിന്റെ തലമേൽ തന്നേ വരു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എന്നാൽ ശലോമോൻ രാജാവു അനുഗ്രഹിക്കപ്പെട്ടവനും ദാവീദിന്റെ സിംഹാസനം യഹോവയുടെ മുമ്പാകെ എന്നേ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ഥിരവുമായിരിക്കും എന്നു പറഞ്ഞി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രാജാവു യെഹോയാദയുടെ മകൻ ബെനായാവോടു കല്പിച്ചു; അവൻ ചെന്നു അവനെ വെട്ടിക്കൊന്നു. അങ്ങനെ രാജത്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ലോമോന്റെ കയ്യിൽ സ്ഥിര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2]]></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2026-10-20T05:20:25Z</dcterms:created>
  <dcterms:modified xsi:type="dcterms:W3CDTF">2026-10-20T05:20:25Z</dcterms:modified>
  <dc:title>1 രാജാക്കന്മാർ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