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ர்: செருபாபேலுக்குச் சொல்லப்படுகிற கர்த்தருடைய வார்த்தை என்னவென்றால், பலத்தினாலும் அல்ல, பராக்கிரமத்தினாலும் அல்ல, என்னுடைய ஆவியினாலேயே ஆகும் என்று சேனைகளின் கர்த்தர் சொல்லு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ர்: செருபாபேலுக்குச் சொல்லப்படுகிற கர்த்தருடைய வார்த்தை என்னவென்றால், பலத்தினாலும் அல்ல, பராக்கிரமத்தினாலும் அல்ல, என்னுடைய ஆவியினாலேயே ஆகும் என்று சேனைகளின் கர்த்தர் சொல்ல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ெரிய பர்வதமே நீ எம்மாத்திரம்? செருபாபேலுக்கு முன்பாக நீ சமபூமியாவாய்; தலைக்கல்லை அவன் கொண்டுவருவான்; அதற்குக் கிருபையுண்டாவதாக, கிருபையுண்டாவதாக என்று ஆர்ப்பரிப்பார்கள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ெரிய பர்வதமே நீ எம்மாத்திரம்? செருபாபேலுக்கு முன்பாக நீ சமபூமியாவாய்; தலைக்கல்லை அவன் கொண்டுவருவான்; அதற்குக் கிருபையுண்டாவதாக, கிருபையுண்டாவதாக என்று ஆர்ப்பரிப்பார்கள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ெருபாபேலின் கைகள் இந்த ஆலயத்துக்கு அஸ்திபாரம்போட்டது; அவன் கைகளே இதை முடித்துத் தீர்க்கும்; அதினால் சேனைகளின் கர்த்தர் என்னை உங்களிடத்திற்கு அனுப்பினாரென்று அறிவாய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ெருபாபேலின் கைகள் இந்த ஆலயத்துக்கு அஸ்திபாரம்போட்டது; அவன் கைகளே இதை முடித்துத் தீர்க்கும்; அதினால் சேனைகளின் கர்த்தர் என்னை உங்களிடத்திற்கு அனுப்பினாரென்று அறிவாய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ற்பமான ஆரம்பத்தின் நாளை யார் அசட்டைபண்ணலாம்? பூமியெங்கும் சுற்றிப்பார்க்கிறவைகளாகிய கர்த்தருடைய ஏழு கண்களும் செருபாபேலின் கையில் இருக்கிற தூக்குநூலைச் சந்தோஷமாய்ப் பார்க்கிறது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ற்பமான ஆரம்பத்தின் நாளை யார் அசட்டைபண்ணலாம்? பூமியெங்கும் சுற்றிப்பார்க்கிறவைகளாகிய கர்த்தருடைய ஏழு கண்களும் செருபாபேலின் கையில் இருக்கிற தூக்குநூலைச் சந்தோஷமாய்ப் பார்க்கிறது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ற்பமான ஆரம்பத்தின் நாளை யார் அசட்டைபண்ணலாம்? பூமியெங்கும் சுற்றிப்பார்க்கிறவைகளாகிய கர்த்தருடைய ஏழு கண்களும் செருபாபேலின் கையில் இருக்கிற தூக்குநூலைச் சந்தோஷமாய்ப் பார்க்கிறது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நான் அவரை நோக்கி: குத்துவிளக்குக்கு வலதுபுறமாகவும் அதற்கு இடதுபுறமாகவும் இருக்கிற இந்த இரண்டு ஒலிவமரங்கள் என்னவென்று கேட்ட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றுபடியும் நான் அவரை நோக்கி இரண்டு பொற்குழாய்களின் வழியாய்த் தொடங்கி பொன்னிறமான எண்ணெயைத் தங்களிலிருந்து இறங்கப்பண்ணுகிறவைகளாகிய ஒலிவமரங்களின் இரண்டு கிளைகள் என்னவென்று கேட்ட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றுபடியும் நான் அவரை நோக்கி இரண்டு பொற்குழாய்களின் வழியாய்த் தொடங்கி பொன்னிறமான எண்ணெயைத் தங்களிலிருந்து இறங்கப்பண்ணுகிறவைகளாகிய ஒலிவமரங்களின் இரண்டு கிளைகள் என்னவென்று கேட்ட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அவர்: இவைகள் இன்னதென்று உனக்குத் தெரியாதா என்றார்; ஆண்டவனே, எனக்குத் தெரியாது என்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ர்; இவைகள் இரண்டும் சர்வலோகத்துக்கும் ஆண்டவராயிருக்கிறவரின் சமுகத்தில் நிற்கிற அபிஷேகம் பெற்றவர்கள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ர்; இவைகள் இரண்டும் சர்வலோகத்துக்கும் ஆண்டவராயிருக்கிறவரின் சமுகத்தில் நிற்கிற அபிஷேகம் பெற்றவர்கள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னோடே பேசின தூதன் திரும்பிவந்து நித்திரை பண்ணுகிற ஒருவனை எழுப்புவதுபோல் என்னை எழுப்பி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காண்கிறது என்னவென்று கேட்டார்; அதற்கு நான்: இதோ, முழுவதும் பொன்னினால் செய்யப்பட்ட குத்துவிளக்கைக் காண்கிறேன்; அதின் உச்சியில் அதின் கிண்ணமும், அதின்மேல் அதின் ஏழு அகல்களும் அதின் உச்சியில் இருக்கிற அகல்களுக்குப்போகிற ஏழு குழாய்களும் இருக்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காண்கிறது என்னவென்று கேட்டார்; அதற்கு நான்: இதோ, முழுவதும் பொன்னினால் செய்யப்பட்ட குத்துவிளக்கைக் காண்கிறேன்; அதின் உச்சியில் அதின் கிண்ணமும், அதின்மேல் அதின் ஏழு அகல்களும் அதின் உச்சியில் இருக்கிற அகல்களுக்குப்போகிற ஏழு குழாய்களும் இரு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காண்கிறது என்னவென்று கேட்டார்; அதற்கு நான்: இதோ, முழுவதும் பொன்னினால் செய்யப்பட்ட குத்துவிளக்கைக் காண்கிறேன்; அதின் உச்சியில் அதின் கிண்ணமும், அதின்மேல் அதின் ஏழு அகல்களும் அதின் உச்சியில் இருக்கிற அகல்களுக்குப்போகிற ஏழு குழாய்களும் இருக்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் அருகில் கிண்ணத்திற்கு வலதுபுறமாக ஒன்றும், அதற்கு இடதுபுறமாக ஒன்றும், ஆக இரண்டு ஒலிவமரங்கள் இருக்கிறது என்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என்னோடே பேசின தூதனை நோக்கி: ஆண்டவனே, இவைகள் என்னவென்று கேட்ட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னோடே பேசின தூதன் மறுமொழியாக: இவைகள் இன்னதென்று உனக்குத் தெரியாதா என்றார்; ஆண்டவனே, எனக்குத் தெரியாது என்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3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છી તેણે મને કહ્યું, “યહોવાનો આ સંદેશ ઝરુબ્બાબેલ માટે છે, ‘બળથી કે શકિતથી નહિ પણ મારા તરફથી મળ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ત્માને કારણે તું વિજયવંત થ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યહોવા કહે છે, “ઓ ઊંચા પર્વત, તારી શકિત શું છે? ઝરુબ્બાબેલ આગળ તું સપાટ મેદાન જેવો થઇ જશે, અન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કેવું સુંદર, કેવું સુંદર.’ ના પોકારો વચ્ચે મંદિરનું બાંધકામ પૂરું કર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વળી યહોવા તરફથી મને બીજો સંદેશો મળ્ય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ઝરુબ્બાબેલને હાથે આ મંદિરનો પાયો નંખાયો છે અને તેને હાથે જ તે પૂર્ણ થશે. ત્યારે લોકોને ખાતરી થ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 મેં સૈન્યોનો દેવ યહોવાએ તને તેમની પાસે મોકલ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આરંભમાં થોડું થોડું કામ થતું જોઇને જેઓ એનો તિરસ્કાર કરતા હતા તેઓ ઝરુબ્બાબેલને હાથે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ૂર્ણાહુતિ થતી જોઇને ખૂબ હરખાશે, આ સાત દીવા પ્રતીકરૂપે દર્શાવે છે કે, યહોવાની આંખો સમગ્ર પૃથ્વી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ર્વત્ર સઘળું નિહાળ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છી મેં તેને પૂછયું, “દીપવૃક્ષની જમણી બાજુએ અને તેની ડાબી બાજુએ જે બે જૈતવૃક્ષો છે, તે શું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વળી ફરી મેં તેને પૂછયું, “સોનાની બે નળીઓ વડે સોનાના કટોરામાં તેલ લઇ જતી જૈતૂન વૃક્ષની આ બે ડાળી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ું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ેણે મને પૂછયું, “એ શું છે તે શું તું નથી જાણતો?”મેં કહ્યું, “ના, મારા મુરબ્બ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છી તેણે મને કહ્યું, “તેઓ તો દેવે અભિષેક કરેલા બે માણસો છે. તેઓ સમગ્ર પૃથ્વીના દેવ યહોવાની સે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છી મારી સાથે જે વાત કરતો હતો તે દેવદૂતે મને જગાડ્યો, કારણ, હું ઊંઘતો હોઉં તેવી સ્થિતિમાં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પછી તેણે પૂછયું, “હવે તું શું જુએ છે?” મેં જવાબ આપ્યો, “હું એક સોનાનો દીપવૃક્ષ જોઉં છું. તેની ટો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 એક કૂંડું છે અને સાત દીવા છે. અને સાત નળીઓ દ્વારા દીવીઓ સુધી તેલ પહોંચાડીને તેમને સળગતા રાખવ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દીપવૃક્ષ પાસે બે જૈતૂનના વૃક્ષો છે, એક કૂંડાની જમણી બાજુએ અને એક ડાબી બાજુ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મારી સાથે વાત કરનાર દેવદૂતને મેં પૂછયું, “હે મારા યહોવા, તેનો અર્થ શું થાય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્યારે તેણે કહ્યું, “એ શું છે તે તું સાચે જ નથી જાણતો?”મેં જવાબ આપ્યો, “ના, હું નથી જાણત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2026-10-20T02:58:22Z</dcterms:created>
  <dcterms:modified xsi:type="dcterms:W3CDTF">2026-10-20T02:58:22Z</dcterms:modified>
  <dc:title>ઝખાર્યા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