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ராகிய ஆசாரியருக்கும் லேவிகோத்திரத்தார் அனைவருக்கும் இஸ்ரவேல் புத்திரருடன் பங்கும் சுதந்தரமும் இல்லாதிருப்பதாக; கர்த்தருக்கு இடப்படும் தகனபலிகளையும் அவருக்குச் சுதந்தரமானவைகளையும் அவர்கள் புசிப்ப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கோதரருக்குள்ளே அவர்களுக்குச் சுதந்தரமில்லை; கர்த்தர் அவர்களுக்குச் சொல்லியபடியே, அவரே அவர்கள் சுதந்த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த்தினிடத்தில் பெற்றுக்கொள்ள வேண்டிய ஆசாரியருக்குரிய வரத்தாவது: ஜனங்கள் பலியிடும் ஆடுமாடுகளில் முன்னந்தொடையையும் தாடைகளையும் இரைப்பையையும் ஆசாரியனுக்குக் கொடு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த்தினிடத்தில் பெற்றுக்கொள்ள வேண்டிய ஆசாரியருக்குரிய வரத்தாவது: ஜனங்கள் பலியிடும் ஆடுமாடுகளில் முன்னந்தொடையையும் தாடைகளையும் இரைப்பையையும் ஆசாரியனுக்குக் கொடு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ானியம், திராட்சரசம், எண்ணெய், ஆட்டுரோமம் என்னும் இவைகளின் முதற்பலனையும் அவனுக்குக் கொட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ம் அவன் குமாரரும் எந்நாளும் கர்த்தரின் நாமத்தை முன்னிட்டு ஆராதனை செய்யும்படி நிற்கும்பொருட்டு, உன் தேவனாகிய கர்த்தர் உன் கோத்திரத்தார் எல்லாருக்குள்ளும் அவனையே தெரிந்துகொண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ல் எவ்விடத்திலுமுள்ள உன் வாசல்கள் யாதொன்றிலே தங்கின ஒரு லேவியன் அவ்விடத்தை விட்டு, கர்த்தர் தெரிந்துகொண்ட ஸ்தானத்திற்கு மனப்பூர்வமாய் வந்த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ல் எவ்விடத்திலுமுள்ள உன் வாசல்கள் யாதொன்றிலே தங்கின ஒரு லேவியன் அவ்விடத்தை விட்டு, கர்த்தர் தெரிந்துகொண்ட ஸ்தானத்திற்கு மனப்பூர்வமாய் வந்த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கர்த்தருடைய சந்நிதியில் நிற்கும் லேவியராகிய தன் எல்லாச் சகோதரரைப்போலும் தன் தேவனாகிய கர்த்தரின் நாமத்தை முன்னிட்டு ஊழியஞ்செய்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கர்த்தருடைய சந்நிதியில் நிற்கும் லேவியராகிய தன் எல்லாச் சகோதரரைப்போலும் தன் தேவனாகிய கர்த்தரின் நாமத்தை முன்னிட்டு ஊழியஞ்செய்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ட்டவர்கள் தங்கள் பிதாக்களுடைய ஆஸ்தியின் விலைக்கிரயத்தை அநுபவிக்கிறதும் அல்லாமல், சாப்பாட்டிற்காகச் சமமான பாகத்தையும் பெற்றுக்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க்குக் கொடுக்கும் தேசத்தில் நீ போய்ச் சேரும் போது, அந்த ஜாதிகள் செய்யும் அருவருப்புகளின்படி செய்யக் கற்றுக் கொள்ளவேண்ட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 மகனையாவது தன் மகளையாவது தீக்கடக்கப்பண்ணுகிறவனும், குறிசொல்லுகிறவனும், நாள்பார்க்கிறவனும், அஞ்சனம் பார்க்கிறவனும், சூனியக்காரன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ந்திரவாதியும், சன்னதக்காரனும், மாயவித்தைக்காரனும், செத்தவர்களிடத்தில் குறிகேட்கிறவனும் உங்களுக்குள்ளே இருக்க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ைகளைச் செய்கிறவன் எவனும் கர்த்தருக்கு அருவருப்பானவன்; இப்படிப்பட்ட அருவருப்புகளின் நிமித்தம் உன் தேவனாகிய கர்த்தர் அவர்களை உன் முன்னின்று துரத்திவிட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ுக்கு முன்பாக நீ உத்தமனாயிரு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துரத்திவிடப்போகிற இந்த ஜாதிகள் நாள் பார்க்கிறவர்களுக்கும் குறி சொல்லுகிறவர்களுக்கும் செவிகொடுக்கிறார்கள்; நீ அப்படிச் செய்கிறதற்கு உன் தேவனாகிய கர்த்தர் உத்தரவுகொ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என்னைப் போல ஒரு தீர்க்கதரிசியை உனக்காக உன் நடுவே உன் சகோதரரிலிருந்து எழும்பப் பண்ணுவார்; அவருக்குச் செவிகொடுப்பீர்கள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ஓரேபிலே சபை கூட்டப்பட்டநாளில்: நான் சாகாதபடி என் தேவனாகிய கர்த்தரின் சத்தத்தை இனி நான் கேளாமலும், இந்தப் பெரிய அக்கினியை இனி நான் காணாமலும் இருப்பேனாக என்று உன் தேவனாகிய கர்த்தரை நீ வேண்டிக் கொண்டதின்படியெல்லாம் அவர் செய்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என்னை நோக்கி: அவர்கள் சொன்னது சரி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ப்போல ஒரு தீர்க்கதரிசியை நான் அவர்களுக்காக அவர்கள் சகோதரரிலிருந்து எழும்பப்பண்ணி, என் வார்த்தைகளை அவர் வாயில் அருளுவேன்; நான் அவருக்குக் கற்பிப்பதையெல்லாம் அவர்களுக்குச் சொல்ல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நாமத்தினாலே அவர் சொல்லும் என் வார்த்தைகளுக்குச் செவிகொடாதவன் எவனோ அவனை நான் விசாரி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டி நான் கட்டளையிடாத வார்த்தையை என் நாமத்தினாலே சொல்லத் துணியும் தீர்க்கதரிசியும், வேறே தேவர்களின் நாமத்தினாலே பேசும் தீர்க்கதரிசியும் சாக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சொல்லாத வார்த்தை இன்னதென்று நான் எப்படி அறிவேன் என்று நீ உன் இருதயத்தில் சொல்வாயாகி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 தீர்க்கதரிசி கர்த்தரின் நாமத்தினாலே சொல்லும் காரியம் நடவாமலும் நிறைவேறாமலும் போனால், அது கர்த்தர் சொல்லாத வார்த்தை; அந்தத் தீர்க்கதரிசி அதைத் துணிகரத்தினால் சொன்னான்; அவனுக்கு நீ பயப்பட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ಾಜಕರಾದ ಲೇವಿಯರಿಗೂ ಆ ಎಲ್ಲಾ ಲೇವಿಯ ಗೋತ್ರಕ್ಕೂ ಇಸ್ರಾಯೇಲಿನ ಸಂಗಡ ಪಾಲೂ ಸ್ವಾಸ್ತ್ಯವೂ ಇರಬಾರದು; ಅವರ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ಮಾಡಿದ ಬಲಿಗಳನ್ನೂ ಆತನ ಸ್ವಾಸ್ತ್ಯವನ್ನೂ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ದರಿಂದ ಅವರಿಗೆ ಅವರ ಸಹೋದರರ ಮಧ್ಯದಲ್ಲಿ ಸ್ವಾಸ್ತ್ಯವಿರಬಾರದು; ಕರ್ತನು ಅವರಿಗೆ ಹೇಳಿದ ಹಾಗೆ ಆತನೇ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ಸ್ತ್ಯ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ಎತ್ತಾಗಲಿ ಕುರಿಯಾಗಲಿ ಒಂದು ಬಲಿಯನ್ನು ಅರ್ಪಿಸುವವರ ಕಡೆಯಿಂದಲೂ ಜನರ ಕಡೆಯಿಂದ ಲೂ ಯಾಜಕರಿಗೆ ಬರತಕ್ಕದ್ದು ಇದ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ೊಡೆ ಯನ್ನೂ ಎರಡು ದವಡೆಗಳನ್ನೂ ಕೋಷ್ಟವನ್ನೂ ಯಾಜ ಕನಿಗ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ಧಾನ್ಯ ದ್ರಾಕ್ಷಾರಸ ಎಣ್ಣೆ ಗಳ ಪ್ರಥಮ ಫಲವನ್ನೂ ನಿನ್ನ ಕುರಿಗಳ ಉಣ್ಣೆ ಯಲ್ಲಿ ಪ್ರಥಮವಾದದ್ದನ್ನೂ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ೂ ಅವನ ಕುಮಾರರೂ ನಿತ್ಯವಾಗಿ ಕರ್ತನ ಹೆಸರಿನಲ್ಲಿ ಸೇವಿಸುತ್ತಾ ನಿಂತಿರುವ ಹಾಗೆ ಅವನನ್ನು ನಿನ್ನ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ಎಲ್ಲಾ ಗೋತ್ರಗಳೊ ಳಗಿಂದ ಆದು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ಲೇವಿಯು ಸಮಸ್ತ ಇಸ್ರಾಯೇಲಿನ ಲ್ಲಿರುವ ನಿನ್ನ ಯಾವ ಬಾಗಲುಗಳಿಂದ ಅವನು ಪ್ರವಾಸವಾಗಿರುವ ಸ್ಥಳದಿಂದ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ಮನಸ್ಸಿನ ಪೂರ್ಣಾಪೇಕ್ಷೆಯೊಂದಿಗೆ ಕರ್ತನು ಆದುಕೊಳ್ಳುವ ಸ್ಥಳಕ್ಕೆ ಬ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ಲ್ಲಿ ಕರ್ತನ ಮುಂದೆ ನಿಂತು ಕೊಳ್ಳುವ ಅವನ ಸಹೋದರರಾದ ಲೇವಿಯರ ಹಾಗೆ ಅವನು ತನ್ನ ದೇವರಾದ ಕರ್ತನ ಹೆಸರಿ 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ಮಾಡ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ಪಿತ್ರಾರ್ಜಿತ ಆಸ್ತಿಯನ್ನು ಮಾರಿದ್ದಲ್ಲದೆ ಸಮವಾದ ಭಾಗಗಳನ್ನು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 ದೇವರಾದ ಕರ್ತನು ನಿನಗೆ ಕೊಡುವ ದೇಶಕ್ಕೆ ನೀನು ಬಂದಾಗ ಆ ಜನಾಂಗಗಳು ಮಾಡುವ ಅಸಹ್ಯಗಳ ಪ್ರಕಾರ 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ಕಲಿಯ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ನ್ನ ಮಗನನ್ನು ಇಲ್ಲವೆ ಮಗಳನ್ನು ಬೆಂಕಿದಾಟಿಸುವವನೂ ಕಣಿಹೇಳುವವನೂ ಮೇಘಮಂತ್ರದವನೂ ಸರ್ಪಮಂತ್ರದವನೂ ಮಾಟಗಾರ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ಗಾರಡಿಗಾರನೂ ಯಕ್ಷಿಣಿಗಾರನೂ ಮಂತ್ರಜ್ಞನೂ ಸತ್ತವರ ಹತ್ತಿರ ವಿಚಾರಿಸುವವನೂ ನಿನ್ನಲ್ಲಿ ಸಿಕ್ಕ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ಂಥವುಗಳನ್ನು ಮಾಡುವ ವರೆಲ್ಲಾ ಕರ್ತನಿಗೆ ಅಸಹ್ಯ; ಈ ಅಸಹ್ಯ ಕಾರ್ಯಗಳ ನಿಮಿತ್ತ ನಿನ್ನ ದೇವರಾದ ಕರ್ತನ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ುಂದೆ ಹೊರ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ನಿನ್ನ ದೇವರಾದ ಕರ್ತನೊಂದಿಗೆ ಸಂಪೂರ್ಣನ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ನು ಸ್ವಾಧೀನಪಡಿಸಿಕೊಳ್ಳುವ ಆ ಜನಾಂಗಗಳು ಮೇಘ ಮಂತ್ರದವರ ಕಣಿಹೇಳುವವರ ಮಾತು ಕೇಳುತ್ತಿದ್ದರು; ನಿನ್ನನ್ನಾದರ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ೇವರಾದ ಕರ್ತನು ಹಾಗೆ ಮಾಡ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ಹಾಗಿರುವ ಪ್ರವಾದಿಯನ್ನು ನಿನ್ನ ದೇವ ರಾದ ಕರ್ತನು ನಿನಗೆ ನಿನ್ನ ಮಧ್ಯದಲ್ಲಿ ನಿನ್ನ ಸಹೋದರ 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ುವನು; ಅವನ ಮಾತು ನೀವು ಕೇಳ ಬೇಕು.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ೀನು ಹೋರೇಬಿನಲ್ಲಿ ಸಭೆಯ ದಿವಸ ದಲ್ಲಿ ನಿನ್ನ ದೇವರಾದ ಕರ್ತನಿಂದ ಬೇಡಿಕೊಂಡ ಎಲ್ಲಾದರ ಪ್ರಕಾರ ಆಗುವದು; ನಾನು ಸಾ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ಇನ್ನು ಮೇಲೆ ನನ್ನ ದೇವರಾದ ಕರ್ತನ ಶಬ್ದವನ್ನು ನಾನು ಕೇಳುವದಿಲ್ಲ; ಈ ಘೋರವಾದ ಬೆಂಕಿಯನ್ನೂ ನೋಡುವದಿಲ್ಲವ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ೆ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ಕರ್ತನು ನನಗೆ--ಅವರು ಹೇಳಿದ್ದನ್ನು ಚೆನ್ನಾಗಿ ಹೇಳಿ 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ಹಾಗಿರುವ ಪ್ರವಾದಿಯನ್ನು ಅವರ ಸಹೋದರರಲ್ಲಿಂದ ಅವರಿಗೆ ಎಬ್ಬಿಸುವೆನು; ನನ್ನ ವಾಕ್ಯಗಳನ್ನು ಅವನ ಬಾ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ವೆನು; ನಾನು ಅವನಿಗೆ ಆಜ್ಞಾಪಿಸುವದನ್ನೆಲ್ಲಾ ಅವನು ಅವರಿಗೆ ಹೇ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ನನ್ನ ಹೆಸರಿನಿಂದ ಹೇಳುವ ನನ್ನ ವಾಕ್ಯಗಳನ್ನು ಕೇಳದ ಮನುಷ್ಯನು ಯಾವನೋ ಅವನನ್ನು ನಾನು ವಿಚಾ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ನಾನು ಮಾತನಾಡಲು ಆಜ್ಞಾಪಿಸದೆ ಇರುವದನ್ನು ನನ್ನ ಹೆಸರಿನಿಂದ ಮಾತನಾಡುವದಕ್ಕೆ ಅಹಂಕಾರ ತೋರಿ ಸುವ ಪ್ರವಾದ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ೆ ದೇವರುಗಳ ಹೆಸರಿ ನಿಂದ ಮಾತನಾಡುವವನೂ ಆದ ಆ ಪ್ರವಾದಿಯೂ ಸಾ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ಕರ್ತನು ಹೇಳಿದ ವಾಕ್ಯವು ನಮಗೆ ಹೇಗೆ ತಿಳಿದೀತೆಂದು ನೀನು ನಿನ್ನ ಹೃದಯದಲ್ಲಿ ಅಂದುಕೊಂಡ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ಪ್ರವಾದಿಯು ಕರ್ತನ ಹೆಸರಿನಲ್ಲಿ ಹೇಳಿದ ಮೇಲೆ ಆಗದೆ ಇಲ್ಲವೆ ಸಂಭವಿಸದೆ ಹೋದರೆ ಅದೇ ಕರ್ತನು ಹೇಳದಂಥ, ಮಾತನಾಡ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ವು; ಪ್ರವಾದಿಯು ಅಹಂಕಾರದಿಂದ ಅದನ್ನು ಮಾತನಾಡಿದ್ದರೆ ಅವನಿಗೆ ಭಯಪ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2026-10-21T06:12:20Z</dcterms:created>
  <dcterms:modified xsi:type="dcterms:W3CDTF">2026-10-21T06:12:20Z</dcterms:modified>
  <dc:title>ಧರ್ಮೋಪದೇಶಕಾಂಡ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