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வுக்கே
எந்நாளும் ஸ்தோத்திரம்
என்னோடு வாழ்பவர்க்கே
எந்நாளும்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வுக்கே
எந்நாளும் ஸ்தோத்திரம்
என்னோடு வாழ்பவர்க்கே
எந்நாளும் ஸ்தோத்திர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ே நீர் செய்த நன்மைகளை
நித்தமும் நினைக்கின்றேன் (2)
முழு உள்ளத்தோடு உம் நாமம். (2)
பாடிப் புகழுவேன் நான்
பாடிப் புகழ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வுக்கே
எந்நாளும் ஸ்தோத்திரம்
என்னோடு வாழ்பவர்க்கே
எந்நாளும் ஸ்தோத்திர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ெருக்கப்பட்டேன் தள்ளப்பட்டேன்
நேசர் நீர் அணைத்தீரே (2)
கைவிடப்பட்டு கதறினேன் (2)
கர்த்தர் நீர் தேற்றினீர் ஆ ஆ
கர்த்தர் நீர் தேற்றின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வுக்கே
எந்நாளும் ஸ்தோத்திரம்
என்னோடு வாழ்பவர்க்கே
எந்நாளும் ஸ்தோத்திர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னி நான் வாழ்வது உமக்காக
உமது மகிமைக்காக (2)
உம் அன்பை எடுத்துச் சொல்லுவேன். (2)
ஓயாமல் பாடுவேன் – நான்
ஓயாமல் பா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 ராஜாவுக்கே
எந்நாளும் ஸ்தோத்திரம்
என்னோடு வாழ்பவர்க்கே
எந்நாளும் ஸ்தோத்திர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ாவங்கள் அனைத்தும் மன்னித்தீரே
நோய்களை சுகமாக்கினீர். (2)
எனது ஜீவனை அழிவில் நின்று. (2)
காத்து இரட்சித்தீரே ஆ ஆ
காத்து இரட்சித்தீ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2026-09-09T11:18:25Z</dcterms:created>
  <dcterms:modified xsi:type="dcterms:W3CDTF">2026-09-09T11:18:25Z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