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eleventh year, in the first day of the month, that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because that Tyrus has said against Jerusalem, Aha, she is broken that was the gates of the people: she is turned unto me: I shall be replenished, now she is laid wast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because that Tyrus has said against Jerusalem, Aha, she is broken that was the gates of the people: she is turned unto me: I shall be replenished, now she is laid wast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because that Tyrus has said against Jerusalem, Aha, she is broken that was the gates of the people: she is turned unto me: I shall be replenished, now she is laid was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us says the Lord GOD; Behold, I am against you, O Tyrus, and will cause many nations to come up against you, as the sea causes his waves to come up.]]></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us says the Lord GOD; Behold, I am against you, O Tyrus, and will cause many nations to come up against you, as the sea causes his waves to come up.]]></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us says the Lord GOD; Behold, I am against you, O Tyrus, and will cause many nations to come up against you, as the sea causes his waves to come up.]]></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hall destroy the walls of Tyrus, and break down her towers: I will also scrape her dust from her, and make her like the top of a roc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hall destroy the walls of Tyrus, and break down her towers: I will also scrape her dust from her, and make her like the top of a roc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t shall be a place for the spreading of nets in the midst of the sea: for I have spoken it, says the Lord GOD: and it shall become a spoil to the nati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t shall be a place for the spreading of nets in the midst of the sea: for I have spoken it, says the Lord GOD: and it shall become a spoil to the nation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r daughters which are in the field shall be slain by the sword; and they shall know that I am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r daughters which are in the field shall be slain by the sword; and they shall know that I am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us says the Lord GOD; Behold, I will bring upon Tyrus Nebuchadrezzar king of Babylon, a king of kings, from the north, with horses, and with chariots, and with horsemen, and companies, and much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us says the Lord GOD; Behold, I will bring upon Tyrus Nebuchadrezzar king of Babylon, a king of kings, from the north, with horses, and with chariots, and with horsemen, and companies, and much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us says the Lord GOD; Behold, I will bring upon Tyrus Nebuchadrezzar king of Babylon, a king of kings, from the north, with horses, and with chariots, and with horsemen, and companies, and much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hall slay with the sword your daughters in the field: and he shall make a fort against you, and cast a mount against you, and lift up the buckler against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hall slay with the sword your daughters in the field: and he shall make a fort against you, and cast a mount against you, and lift up the buckler against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hall set engines of war against your walls, and with his axes he shall break down your tow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hall set engines of war against your walls, and with his axes he shall break down your towe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reason of the abundance of his horses their dust shall cover you: your walls shall shake at the noise of the horsemen, and of the wheels, and of the chariots, when he shall enter into your gates, as men enter into a city wherein is made a breac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reason of the abundance of his horses their dust shall cover you: your walls shall shake at the noise of the horsemen, and of the wheels, and of the chariots, when he shall enter into your gates, as men enter into a city wherein is made a breac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reason of the abundance of his horses their dust shall cover you: your walls shall shake at the noise of the horsemen, and of the wheels, and of the chariots, when he shall enter into your gates, as men enter into a city wherein is made a breac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hoofs of his horses shall he tread down all your streets: he shall slay your people by the sword, and your strong garrisons shall go down to the grou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hoofs of his horses shall he tread down all your streets: he shall slay your people by the sword, and your strong garrisons shall go down to the grou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make a spoil of your riches, and make a prey of your merchandise: and they shall break down your walls, and destroy your pleasant houses: and they shall lay your stones and your timber and your dust in the midst of the wat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make a spoil of your riches, and make a prey of your merchandise: and they shall break down your walls, and destroy your pleasant houses: and they shall lay your stones and your timber and your dust in the midst of the wat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make a spoil of your riches, and make a prey of your merchandise: and they shall break down your walls, and destroy your pleasant houses: and they shall lay your stones and your timber and your dust in the midst of the wat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cause the noise of your songs to cease; and the sound of your harps shall be no more hea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make you like the top of a rock: you shall be a place to spread nets upon; you shall be built no more: for I the LORD have spoken it, says the Lord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make you like the top of a rock: you shall be a place to spread nets upon; you shall be built no more: for I the LORD have spoken it, says the Lord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to Tyrus; Shall not the isles shake at the sound of your fall, when the wounded cry, when the slaughter is made in the midst of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to Tyrus; Shall not the isles shake at the sound of your fall, when the wounded cry, when the slaughter is made in the midst of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all the princes of the sea shall come down from their thrones, and lay away their robes, and put off their broidered garments: they shall clothe themselves with trembling; they shall sit upon the ground, and shall tremble at every moment, and be astonished at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all the princes of the sea shall come down from their thrones, and lay away their robes, and put off their broidered garments: they shall clothe themselves with trembling; they shall sit upon the ground, and shall tremble at every moment, and be astonished at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all the princes of the sea shall come down from their thrones, and lay away their robes, and put off their broidered garments: they shall clothe themselves with trembling; they shall sit upon the ground, and shall tremble at every moment, and be astonished at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take up a lamentation for you, and say to you, How are you destroyed, that were inhabited of seafaring men, the renowned city, which were strong in the sea, she and her inhabitants, which cause their terror to be on all that haunt 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take up a lamentation for you, and say to you, How are you destroyed, that were inhabited of seafaring men, the renowned city, which were strong in the sea, she and her inhabitants, which cause their terror to be on all that haunt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take up a lamentation for you, and say to you, How are you destroyed, that were inhabited of seafaring men, the renowned city, which were strong in the sea, she and her inhabitants, which cause their terror to be on all that haunt 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shall the isles tremble in the day of your fall; yea, the isles that are in the sea shall be troubled at your departu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shall the isles tremble in the day of your fall; yea, the isles that are in the sea shall be troubled at your departu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GOD; When I shall make you a desolate city, like the cities that are not inhabited; when I shall bring up the deep upon you, and great waters shall cover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GOD; When I shall make you a desolate city, like the cities that are not inhabited; when I shall bring up the deep upon you, and great waters shall cover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GOD; When I shall make you a desolate city, like the cities that are not inhabited; when I shall bring up the deep upon you, and great waters shall cover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ill make you a terror, and you shall be no more: though you be sought for, yet shall you never be found again, says the Lord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ill make you a terror, and you shall be no more: though you be sought for, yet shall you never be found again,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னோராம் வருஷ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தீருவானது எருசலேமுக்கு விரோதமாக, ஆ ஆ, ஜனசதளங்களின் ஒலிமுவாசலாயிருந்த 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ப்பட்டதென்றும் என்னிடமாக, எல்லாம் புரண்டுவரும், அது பாழாக்கப்பட்டிருக்க நான் நிரப்ப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சொல்லு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சொல்லுகிறது என்னவென்றால்: தீருவே இதோ, நான் உனக்கு விரோதமாக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ம் தன் அலைகளை எழும்பிவரப்பண்ணுகிற வண்ணமாய் நான் அநேகம் ஜாதிகளை உனக்கு விரோதமாக,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தீருவின் மதில்களை அழித்து, அதின் கொத்தளங்களை இடித்துப்போடுவார்கள்; நான் அதின் ம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இராதபடிக்கு விளக்கிப்போட்டு, அதை வெறும் பாறையாக்கி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 வலைகளை விரிக்கிற இடமாகச் சமுத்திரத்தின் நடுவிலே இருக்கும்; நான் இதைச் சொன்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அது ஜாதிகளுக்குக் கொள்ளை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ளியில் இருக்கிற அதின் குமாரத்திகளோ பட்டயத்தால் கொன்றுபோடப்படுவார்கள்; அப்பொழுது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கிய ஆண்டவர் சொல்லுகிறது என்னவென்றால்: இதோ நான் ராஜாதிராஜாவாகிய நேபுகாத்நேச்சா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 ராஜாவை வடக்கேயிருந்து குதிரைகளோடும் இரதங்களோடும் குதிரைவீரரோடும் கூட்டத்தாரோடும்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டும் தீருவுக்கு விரோதமாக 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வெளியில் இருக்கிற உன் குமாரத்திகளைப் பட்டயத்தினால்கொன்று, உனக்கு விரோதமாகக் கொத்தள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உனக்கு விரோதமாக அணைபோட்டு, உனக்கு விரோதமாகக் கேடயங்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மதில்களை இடிக்கிற யந்திரங்களை எதிரே வைத்து, தன் கட்டைப்பாரைகளால் உன் கொத்த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குதிரைகளின் ஏராளத்தினால் தூள் எழும்பி உன்னை மூடும்; இடித்துத் திறப்பாக்கப்பட்ட பட்ட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 வண்ணமாக, அவன் உன் வாசல்களுக்குள் பிரவேசிக்கையில், குதிரைவீரரும் வண்டில் இர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ற சத்தத்திலே என் மதில்கள்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 குதிரைகளின் குளம்புகளினால் உன் வீதிகளையெல்லாம் மிதிப்பான்; உன் ஜனத்தைப் பட்டய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வான்; உன் பலமான தூண்கள் தரையில் விழு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உன் ஆஸ்தியைக் கொள்ளையிட்டு, உன் சரக்குகளைச் சூறையாடி, உன் மதில்களை இடித்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மான வீடுகளை அழித்து, உன் கல்லுகளையும் உன் மரங்களையும் உன் மண்ணையும் கடலி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வி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ன் பாட்டுகளின் சத்தத்தை ஓயப்பண்ணுவேன்; உன் சுரமண்டலங்களின் சத்தம் இனிக் கேட்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னை வெறும் பாறையாக்கிவிடுவேன்; நீ வலைகளை விரிக்கிற ஸ்தலமாயிருப்பாய்; இனிக் கட்ட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நான் இதைச் சொன்னே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வுக்குக் கர்த்தராகிய ஆண்டவர் உரைக்கிறது என்னவென்றால்: காயம்பட்டவர்கள் அலறும்போது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சங்காரம் நடக்கும்போதும், நீ விழுகிற சத்தத்தினால் தீவுகள் அதி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டலரசர் எல்லாரும் தங்கள் சிங்காசனங்களைவிட்டு இறங்கி; தங்கள் சால்வைகளைக் கழற்றி,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த்தையாலடைகளை உரிந்துபோடுவார்கள்; நடுக்கமே அவர்கள் உடையாகும்; தரையிலே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ஷந்தோறும் தத்தளித்து, உன்னிமித்தம் பிர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உன்னிமித்தம் புலம்பி, உன்னைக் குறித்து; கடல் சஞ்சாரிகள் குடியிருந்த புகழ்ப்பெற்ற ந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யோ! உன்னில் தங்கினவர்களுக்கெல்லாம் பயமுண்டாக்கின உன் குடிகளோடுங்கூடச் சமுத்திரத்திலே பலத்திருந்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விழும் நாளில் தீவுகள் தத்தளிக்கும்; நீ அகன்றுபோகும்போது சமுத்திரத்திலுள்ள தீவுகள் கல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கிய ஆண்டவர் சொல்லுகிறது என்னவென்றால்: நான் உன்னைக் குடியில்லாத, நகரங்களைப்போலப் பாழா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மாக்கும்போதும், மிகுந்த தண்ணீர்கள் உன்னை மூடத்தக்கதாய் நான் உன்மேல் சமுத்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வகாலத்து ஜனத்தண்டக்குக் குழியில் இறங்குகிறவர்களோடே நான் உன்னை இறங்கப்பண்ணுவே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திருக்கும்படி பூர்வகாலமுதற்கொண்டு பாழாயிருக்கிற பூமியின் தாழ்விடங்களிலே கு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கிறவர்களோடேகூட நான் உன்னைத் தங்கியிருக்கப்பண்ணுவேன்; ஜீவனுள்ளோருடைய தேசத்திலோ மகிமை விளங்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ன்னை மகா பயங்கரமாக வைப்பேன்; இனி நீ இருக்கமாட்டாய்; நீ தேடப்பட்டாலும் இனி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மாட்டாய் என்று கர்த்தராகிய ஆண்டவ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2026-09-18T02:46:55Z</dcterms:created>
  <dcterms:modified xsi:type="dcterms:W3CDTF">2026-09-18T02:46:55Z</dcterms:modified>
  <dc:title>எசேக்கியேல் : 26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