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presProps" Target="presProps.xml"/>
  <Relationship Id="rId55" Type="http://schemas.openxmlformats.org/officeDocument/2006/relationships/viewProps" Target="viewProps.xml"/>
  <Relationship Id="rId5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in the eleventh year, in the first day of the month, that the word of the LORD came unto me,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because that Tyrus has said against Jerusalem, Aha, she is broken that was the gates of the people: she is turned unto me: I shall be replenished, now she is laid wast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because that Tyrus has said against Jerusalem, Aha, she is broken that was the gates of the people: she is turned unto me: I shall be replenished, now she is laid wast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Son of man, because that Tyrus has said against Jerusalem, Aha, she is broken that was the gates of the people: she is turned unto me: I shall be replenished, now she is laid waste:]]></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thus says the Lord GOD; Behold, I am against you, O Tyrus, and will cause many nations to come up against you, as the sea causes his waves to come up.]]></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thus says the Lord GOD; Behold, I am against you, O Tyrus, and will cause many nations to come up against you, as the sea causes his waves to come up.]]></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refore thus says the Lord GOD; Behold, I am against you, O Tyrus, and will cause many nations to come up against you, as the sea causes his waves to come up.]]></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shall destroy the walls of Tyrus, and break down her towers: I will also scrape her dust from her, and make her like the top of a rock.]]></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shall destroy the walls of Tyrus, and break down her towers: I will also scrape her dust from her, and make her like the top of a rock.]]></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t shall be a place for the spreading of nets in the midst of the sea: for I have spoken it, says the Lord GOD: and it shall become a spoil to the nation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It shall be a place for the spreading of nets in the midst of the sea: for I have spoken it, says the Lord GOD: and it shall become a spoil to the nation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r daughters which are in the field shall be slain by the sword; and they shall know that I am the LORD.]]></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her daughters which are in the field shall be slain by the sword; and they shall know that I am the LORD.]]></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us says the Lord GOD; Behold, I will bring upon Tyrus Nebuchadrezzar king of Babylon, a king of kings, from the north, with horses, and with chariots, and with horsemen, and companies, and much people.]]></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us says the Lord GOD; Behold, I will bring upon Tyrus Nebuchadrezzar king of Babylon, a king of kings, from the north, with horses, and with chariots, and with horsemen, and companies, and much peopl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For thus says the Lord GOD; Behold, I will bring upon Tyrus Nebuchadrezzar king of Babylon, a king of kings, from the north, with horses, and with chariots, and with horsemen, and companies, and much peopl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e shall slay with the sword your daughters in the field: and he shall make a fort against you, and cast a mount against you, and lift up the buckler against you.]]></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He shall slay with the sword your daughters in the field: and he shall make a fort against you, and cast a mount against you, and lift up the buckler against you.]]></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hall set engines of war against your walls, and with his axes he shall break down your towers.]]></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shall set engines of war against your walls, and with his axes he shall break down your tower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y reason of the abundance of his horses their dust shall cover you: your walls shall shake at the noise of the horsemen, and of the wheels, and of the chariots, when he shall enter into your gates, as men enter into a city wherein is made a breach.]]></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y reason of the abundance of his horses their dust shall cover you: your walls shall shake at the noise of the horsemen, and of the wheels, and of the chariots, when he shall enter into your gates, as men enter into a city wherein is made a breach.]]></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By reason of the abundance of his horses their dust shall cover you: your walls shall shake at the noise of the horsemen, and of the wheels, and of the chariots, when he shall enter into your gates, as men enter into a city wherein is made a breach.]]></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ith the hoofs of his horses shall he tread down all your streets: he shall slay your people by the sword, and your strong garrisons shall go down to the ground.]]></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With the hoofs of his horses shall he tread down all your streets: he shall slay your people by the sword, and your strong garrisons shall go down to the ground.]]></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shall make a spoil of your riches, and make a prey of your merchandise: and they shall break down your walls, and destroy your pleasant houses: and they shall lay your stones and your timber and your dust in the midst of the water.]]></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shall make a spoil of your riches, and make a prey of your merchandise: and they shall break down your walls, and destroy your pleasant houses: and they shall lay your stones and your timber and your dust in the midst of the water.]]></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shall make a spoil of your riches, and make a prey of your merchandise: and they shall break down your walls, and destroy your pleasant houses: and they shall lay your stones and your timber and your dust in the midst of the water.]]></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 will cause the noise of your songs to cease; and the sound of your harps shall be no more hear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make you like the top of a rock: you shall be a place to spread nets upon; you shall be built no more: for I the LORD have spoken it, says the Lord G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I will make you like the top of a rock: you shall be a place to spread nets upon; you shall be built no more: for I the LORD have spoken it, says the Lord GOD.]]></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says the Lord GOD to Tyrus; Shall not the isles shake at the sound of your fall, when the wounded cry, when the slaughter is made in the midst of you?]]></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Thus says the Lord GOD to Tyrus; Shall not the isles shake at the sound of your fall, when the wounded cry, when the slaughter is made in the midst of you?]]></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all the princes of the sea shall come down from their thrones, and lay away their robes, and put off their broidered garments: they shall clothe themselves with trembling; they shall sit upon the ground, and shall tremble at every moment, and be astonished at you.]]></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all the princes of the sea shall come down from their thrones, and lay away their robes, and put off their broidered garments: they shall clothe themselves with trembling; they shall sit upon the ground, and shall tremble at every moment, and be astonished at you.]]></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n all the princes of the sea shall come down from their thrones, and lay away their robes, and put off their broidered garments: they shall clothe themselves with trembling; they shall sit upon the ground, and shall tremble at every moment, and be astonished at you.]]></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hall take up a lamentation for you, and say to you, How are you destroyed, that were inhabited of seafaring men, the renowned city, which were strong in the sea, she and her inhabitants, which cause their terror to be on all that haunt it!]]></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hall take up a lamentation for you, and say to you, How are you destroyed, that were inhabited of seafaring men, the renowned city, which were strong in the sea, she and her inhabitants, which cause their terror to be on all that haunt it!]]></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shall take up a lamentation for you, and say to you, How are you destroyed, that were inhabited of seafaring men, the renowned city, which were strong in the sea, she and her inhabitants, which cause their terror to be on all that haunt it!]]></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shall the isles tremble in the day of your fall; yea, the isles that are in the sea shall be troubled at your departure.]]></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Now shall the isles tremble in the day of your fall; yea, the isles that are in the sea shall be troubled at your departur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us says the Lord GOD; When I shall make you a desolate city, like the cities that are not inhabited; when I shall bring up the deep upon you, and great waters shall cover you;]]></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us says the Lord GOD; When I shall make you a desolate city, like the cities that are not inhabited; when I shall bring up the deep upon you, and great waters shall cover you;]]></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For thus says the Lord GOD; When I shall make you a desolate city, like the cities that are not inhabited; when I shall bring up the deep upon you, and great waters shall cover you;]]></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n I shall bring you down with them that descend into the pit, with the people of old time, and shall set you in the low parts of the earth, in places desolate of old, with them that go down to the pit, that you be not inhabited; and I shall set glory in the land of the living;]]></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n I shall bring you down with them that descend into the pit, with the people of old time, and shall set you in the low parts of the earth, in places desolate of old, with them that go down to the pit, that you be not inhabited; and I shall set glory in the land of the living;]]></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n I shall bring you down with them that descend into the pit, with the people of old time, and shall set you in the low parts of the earth, in places desolate of old, with them that go down to the pit, that you be not inhabited; and I shall set glory in the land of the living;]]></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When I shall bring you down with them that descend into the pit, with the people of old time, and shall set you in the low parts of the earth, in places desolate of old, with them that go down to the pit, that you be not inhabited; and I shall set glory in the land of the living;]]></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will make you a terror, and you shall be no more: though you be sought for, yet shall you never be found again, says the Lord GO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I will make you a terror, and you shall be no more: though you be sought for, yet shall you never be found again, says the Lord GOD.]]></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73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தினோராம் வருஷம் முதலாந்தேதியிலே கர்த்தருடைய வார்த்தை எனக்கு உண்டாகி, அவ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மனுபுத்திரனே, தீருவானது எருசலேமுக்கு விரோதமாக, ஆ ஆ, ஜனசதளங்களின் ஒலிமுவாசலாயிருந்த நக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க்கப்பட்டதென்றும் என்னிடமாக, எல்லாம் புரண்டுவரும், அது பாழாக்கப்பட்டிருக்க நான் நிரப்ப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ம் சொல்லுகிறபடியி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கர்த்தராகிய ஆண்டவர் சொல்லுகிறது என்னவென்றால்: தீருவே இதோ, நான் உனக்கு விரோதமாக வருகி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திரம் தன் அலைகளை எழும்பிவரப்பண்ணுகிற வண்ணமாய் நான் அநேகம் ஜாதிகளை உனக்கு விரோதமாக, எழும்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தீருவின் மதில்களை அழித்து, அதின் கொத்தளங்களை இடித்துப்போடுவார்கள்; நான் அதின் மண்ணு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ல் இராதபடிக்கு விளக்கிப்போட்டு, அதை வெறும் பாறையாக்கிவி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 வலைகளை விரிக்கிற இடமாகச் சமுத்திரத்தின் நடுவிலே இருக்கும்; நான் இதைச் சொன்னேன்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ஆண்டவர் உரைக்கிறார்; அது ஜாதிகளுக்குக் கொள்ளையா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வெளியில் இருக்கிற அதின் குமாரத்திகளோ பட்டயத்தால் கொன்றுபோடப்படுவார்கள்; அப்பொழுது நான்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றிந்துகொள்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கர்த்தராகிய ஆண்டவர் சொல்லுகிறது என்னவென்றால்: இதோ நான் ராஜாதிராஜாவாகிய நேபுகாத்நேச்சார் என்னு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பிலோன் ராஜாவை வடக்கேயிருந்து குதிரைகளோடும் இரதங்களோடும் குதிரைவீரரோடும் கூட்டத்தாரோடும் திர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த்தோடும் தீருவுக்கு விரோதமாக வரப்பண்ணு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ன் வெளியில் இருக்கிற உன் குமாரத்திகளைப் பட்டயத்தினால்கொன்று, உனக்கு விரோதமாகக் கொத்தளங்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டி உனக்கு விரோதமாக அணைபோட்டு, உனக்கு விரோதமாகக் கேடயங்களை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உன் மதில்களை இடிக்கிற யந்திரங்களை எதிரே வைத்து, தன் கட்டைப்பாரைகளால் உன் கொத்தள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டித்துப்போடு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ன் குதிரைகளின் ஏராளத்தினால் தூள் எழும்பி உன்னை மூடும்; இடித்துத் திறப்பாக்கப்பட்ட பட்டண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வேசிக்கும் வண்ணமாக, அவன் உன் வாசல்களுக்குள் பிரவேசிக்கையில், குதிரைவீரரும் வண்டில் இரதங்களு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ற சத்தத்திலே என் மதில்கள் அதி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தன் குதிரைகளின் குளம்புகளினால் உன் வீதிகளையெல்லாம் மிதிப்பான்; உன் ஜனத்தைப் பட்டய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ன்றுபோடுவான்; உன் பலமான தூண்கள் தரையில் விழுந்துபோ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ர்கள் உன் ஆஸ்தியைக் கொள்ளையிட்டு, உன் சரக்குகளைச் சூறையாடி, உன் மதில்களை இடித்து, உன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மான வீடுகளை அழித்து, உன் கல்லுகளையும் உன் மரங்களையும் உன் மண்ணையும் கடலின் ந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வி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உன் பாட்டுகளின் சத்தத்தை ஓயப்பண்ணுவேன்; உன் சுரமண்டலங்களின் சத்தம் இனிக் கேட்கப்படுவ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உன்னை வெறும் பாறையாக்கிவிடுவேன்; நீ வலைகளை விரிக்கிற ஸ்தலமாயிருப்பாய்; இனிக் கட்டப்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ர்த்தராகிய நான் இதைச் சொன்னேன் என்று கர்த்தராகிய ஆண்டவர் உரைக்கி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தீருவுக்குக் கர்த்தராகிய ஆண்டவர் உரைக்கிறது என்னவென்றால்: காயம்பட்டவர்கள் அலறும்போதும், உ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ல் சங்காரம் நடக்கும்போதும், நீ விழுகிற சத்தத்தினால் தீவுகள் அதிரா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டலரசர் எல்லாரும் தங்கள் சிங்காசனங்களைவிட்டு இறங்கி; தங்கள் சால்வைகளைக் கழற்றி,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த்திரத்தையாலடைகளை உரிந்துபோடுவார்கள்; நடுக்கமே அவர்கள் உடையாகும்; தரையிலே உட்கா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மிஷந்தோறும் தத்தளித்து, உன்னிமித்தம் பிரமிப்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 உன்னிமித்தம் புலம்பி, உன்னைக் குறித்து; கடல் சஞ்சாரிகள் குடியிருந்த புகழ்ப்பெற்ற நகரி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ஐயோ! உன்னில் தங்கினவர்களுக்கெல்லாம் பயமுண்டாக்கின உன் குடிகளோடுங்கூடச் சமுத்திரத்திலே பலத்திருந்த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ழிந்துபோனா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நீ விழும் நாளில் தீவுகள் தத்தளிக்கும்; நீ அகன்றுபோகும்போது சமுத்திரத்திலுள்ள தீவுகள் கலங்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பா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கர்த்தராகிய ஆண்டவர் சொல்லுகிறது என்னவென்றால்: நான் உன்னைக் குடியில்லாத, நகரங்களைப்போலப் பாழா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கரமாக்கும்போதும், மிகுந்த தண்ணீர்கள் உன்னை மூடத்தக்கதாய் நான் உன்மேல் சமுத்தி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ப்பண்ணும்போது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பூர்வகாலத்து ஜனத்தண்டக்குக் குழியில் இறங்குகிறவர்களோடே நான் உன்னை இறங்கப்பண்ணுவேன்; 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யேறாதிருக்கும்படி பூர்வகாலமுதற்கொண்டு பாழாயிருக்கிற பூமியின் தாழ்விடங்களிலே குழி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றங்குகிறவர்களோடேகூட நான் உன்னைத் தங்கியிருக்கப்பண்ணுவேன்; ஜீவனுள்ளோருடைய தேசத்திலோ மகிமை விளங்க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உன்னை மகா பயங்கரமாக வைப்பேன்; இனி நீ இருக்கமாட்டாய்; நீ தேடப்பட்டாலும் இனி என்றை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ணப்படமாட்டாய் என்று கர்த்தராகிய ஆண்டவர் சொல்லுகிறார்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26]]></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2026-11-02T12:05:05Z</dcterms:created>
  <dcterms:modified xsi:type="dcterms:W3CDTF">2026-11-02T12:05:05Z</dcterms:modified>
  <dc:title>எசேக்கியேல் : 26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