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serpent was more subtle than any beast of the field which the LORD God had made. And he said unto the woman, Yea, has God said, All of you shall not eat of every tree of the gard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serpent was more subtle than any beast of the field which the LORD God had made. And he said unto the woman, Yea, has God said, All of you shall not eat of every tree of the gard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serpent was more subtle than any beast of the field which the LORD God had made. And he said unto the woman, Yea, has God said, All of you shall not eat of every tree of the gard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woman said unto the serpent, We may eat of the fruit of the trees of the gard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of the fruit of the tree which is in the midst of the garden, God has said, All of you shall not eat of it, neither shall all of you touch it, lest all of you di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of the fruit of the tree which is in the midst of the garden, God has said, All of you shall not eat of it, neither shall all of you touch it, lest all of you di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erpent said unto the woman, All of you shall not surely di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God does know that in the day all of you eat thereof, then your eyes shall be opened, and all of you shall be as gods, knowing good and evi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God does know that in the day all of you eat thereof, then your eyes shall be opened, and all of you shall be as gods, knowing good and evi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woman saw that the tree was good for food, and that it was pleasant to the eyes, and a tree to be desired to make one wise, she took of the fruit thereof, and did eat, and gave also unto her husband with her; and he did ea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woman saw that the tree was good for food, and that it was pleasant to the eyes, and a tree to be desired to make one wise, she took of the fruit thereof, and did eat, and gave also unto her husband with her; and he did ea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woman saw that the tree was good for food, and that it was pleasant to the eyes, and a tree to be desired to make one wise, she took of the fruit thereof, and did eat, and gave also unto her husband with her; and he did ea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eyes of them both were opened, and they knew that they were naked; and they sewed fig leaves together, and made themselves apron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eyes of them both were opened, and they knew that they were naked; and they sewed fig leaves together, and made themselves apro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heard the voice of the LORD God walking in the garden in the cool of the day: and Adam and his wife hid themselves from the presence of the LORD God among the trees of the gard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heard the voice of the LORD God walking in the garden in the cool of the day: and Adam and his wife hid themselves from the presence of the LORD God among the trees of the gard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heard the voice of the LORD God walking in the garden in the cool of the day: and Adam and his wife hid themselves from the presence of the LORD God among the trees of the gard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God called unto Adam, and said unto him, Where are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I heard your voice in the garden, and I was afraid, because I was naked; and I hid myself.]]></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I heard your voice in the garden, and I was afraid, because I was naked; and I hid mysel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Who told you that you were naked? Have you eaten of the tree, whereof I commanded you that you should not ea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Who told you that you were naked? Have you eaten of the tree, whereof I commanded you that you should not ea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an said, The woman whom you gave to be with me, she gave me of the tree, and I did ea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an said, The woman whom you gave to be with me, she gave me of the tree, and I did ea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God said unto the woman, What is this that you have done? And the woman said, The serpent misled me, and I did ea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God said unto the woman, What is this that you have done? And the woman said, The serpent misled me, and I did ea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God said unto the serpent, Because you have done this, you are cursed above all cattle, and above every beast of the field; upon your belly shall you go, and dust shall you eat all the days of your lif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God said unto the serpent, Because you have done this, you are cursed above all cattle, and above every beast of the field; upon your belly shall you go, and dust shall you eat all the days of your lif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God said unto the serpent, Because you have done this, you are cursed above all cattle, and above every beast of the field; upon your belly shall you go, and dust shall you eat all the days of your lif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put enmity between you and the woman, and between your seed and her seed; it shall bruise your head, and you shall bruise his hee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put enmity between you and the woman, and between your seed and her seed; it shall bruise your head, and you shall bruise his he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Unto the woman he said, I will greatly multiply your sorrow and your conception; in sorrow you shall bring forth children; and your desire shall be to your husband, and he shall rule over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Unto the woman he said, I will greatly multiply your sorrow and your conception; in sorrow you shall bring forth children; and your desire shall be to your husband, and he shall rule over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Unto the woman he said, I will greatly multiply your sorrow and your conception; in sorrow you shall bring forth children; and your desire shall be to your husband, and he shall rule over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unto Adam he said, Because you have hearkened unto the voice of your wife, and have eaten of the tree, of which I commanded you, saying, You shall not eat of it: cursed is the ground for your sake; in sorrow shall you eat of it all the days of your lif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unto Adam he said, Because you have hearkened unto the voice of your wife, and have eaten of the tree, of which I commanded you, saying, You shall not eat of it: cursed is the ground for your sake; in sorrow shall you eat of it all the days of your lif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unto Adam he said, Because you have hearkened unto the voice of your wife, and have eaten of the tree, of which I commanded you, saying, You shall not eat of it: cursed is the ground for your sake; in sorrow shall you eat of it all the days of your l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orns also and thistles shall it bring forth to you; and you shall eat the herb of the fiel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n the sweat of your face shall you eat bread, till you return unto the ground; for out of it were you taken: for dust you are, and unto dust shall you retur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n the sweat of your face shall you eat bread, till you return unto the ground; for out of it were you taken: for dust you are, and unto dust shall you retur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dam called his wife's name Eve; because she was the mother of all living.]]></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Unto Adam also and to his wife did the LORD God make coats of skins, and clothed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God said, Behold, the man is become as one of us, to know good and evil: and now, lest he put forth his hand, and take also of the tree of life, and eat, and live for ev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God said, Behold, the man is become as one of us, to know good and evil: and now, lest he put forth his hand, and take also of the tree of life, and eat, and live for ev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God said, Behold, the man is become as one of us, to know good and evil: and now, lest he put forth his hand, and take also of the tree of life, and eat, and live for ev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the LORD God sent him forth from the garden of Eden, to till the ground from whence he was take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the LORD God sent him forth from the garden of Eden, to till the ground from whence he was tak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he drove out the man; and he placed at the east of the garden of Eden Cherubims, and a flaming sword which turned every way, to keep the way of the tree of lif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he drove out the man; and he placed at the east of the garden of Eden Cherubims, and a flaming sword which turned every way, to keep the way of the tree of lif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னாகிய கர்த்தர் உண்டாக்கின சகல காட்டு ஜீவன்களைப் பார்க்கிலும் சர்ப்ப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ந்திரமுள்ளதாயிருந்தது. அது ஸ்திரீயை நோக்கி: நீங்கள் தோட்டத்திலுள்ள சகல விருட்சங்களின் க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வேண்டாம் என்று தேவன் சொன்னது உண்டோ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ஸ்திரீ சர்ப்பத்தைப் பார்த்து: நாங்கள் தோட்டத்தில் உள்ள விருட்சங்களின் கனிகளைப் புசி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னாலும் தோட்டத்தின் நடுவில் இருக்கிற விருட்சத்தின் கனியைக் குறித்து, தேவன்: நீங்கள் சா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 புசிக்கவும் அதைத் தொடவும் வேண்டாம் என்று சொன்னா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சர்ப்பம் ஸ்திரீயை நோக்கி: நீங்கள் சாகவே சா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இதைப் புசிக்கும் நாளிலே உங்கள் கண்கள் திறக்கப்படும் என்றும், நீங்கள் நன்மை தீமை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ப்போல் இருப்பீர்கள் என்றும் தேவன் அறிவார்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ஸ்திரீயானவள் அந்த விருட்சம் புசிப்புக்கு நல்லதும், பார்வைக்கு இன்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யைத்தெளிவிக்கிறதற்கு இச்சிக்கப்படத்தக்க விருட்சமுமாய் இருக்கிறது என்று கண்டு, அதின் கனி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 புசித்து, தன் புருஷனுக்கும் கொடுத்தாள்; அவனும் பு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வர்கள் இருவருடைய கண்களும் திறக்கப்பட்டது; அவர்கள் தாங்கள் நிர்வாணிகள் என்று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யிலைகளைத் தைத்து, தங்களுக்கு அரைக்கச்சைகளை உண்டு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கலில் குளிர்ச்சியான வேளையிலே தோட்டத்தில் உலாவுகிற தேவனாகிய கர்த்தருடைய சத்த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 அப்பொழுது ஆதாமும் அவன் மனைவியும் தேவனாகிய கர்த்தருடைய சந்நிதிக்கு விலகி, தோட்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ட்சங்களுக்குள்ளே ஒளி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தேவனாகிய கர்த்தர் ஆதாமைக் கூப்பிட்டு: நீ எங்கே இருக்கிறா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ன்: நான் தேவரீருடைய சத்தத்தைத் தோட்டத்திலே கேட்டு, நான் நிர்வாணியாய் இருப்ப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ந்து, ஒளித்துக்கொண்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ர்: நீ நிர்வாணி என்று உனக்கு அறிவித்தவன் யார்? புசிக்கவேண்டாம் என்று நான்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ன விருட்சத்தின் கனியைப் புசித்தா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ஆதாம்: என்னுடனே இருக்கும்படி தேவரீர் தந்த ஸ்திரீயானவள் அவ்விருட்சத்தின் கனியை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ள், நான் புசி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தேவனாகிய கர்த்தர் ஸ்திரீயை நோக்கி: நீ இப்படிச்செய்தது என்ன என்றார். ஸ்திரீயான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பம் என்னை வஞ்சித்தது, நான் புசித்தே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தேவனாகிய கர்த்தர் சர்ப்பத்தைப்பார்த்து: நீ இதைச் செய்தபடியால் சகல 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ங்களிலும் சகல காட்டுமிருகங்களிலும் சபிக்கப்பட்டிருப்பாய், நீ உன் வயிற்றினால் ந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க்கும் நாளெல்லாம் மண்ணைத்தின்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னக்கும் ஸ்திரீக்கும், உன் வித்துக்கும் அவள் வித்துக்கும் பகை உண்டாக்குவேன்; அவர் உன் த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க்குவார், நீ அவர் குதிங்காலை நசுக்கு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ஸ்திரீயை நோக்கி: நீ கர்ப்பவதியாயிருக்கும்போது உன் வேதனையை மிகவும் பெரு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னையோடே பிள்ளை பெறுவாய்; உன் ஆசை உன் புருஷனைப் பற்றியிருக்கும், அவன் உன்னை ஆண்டு 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அவர் ஆதாமை நோக்கி: நீ உன் மனைவியின் வார்த்தைக்குச் செவிகொடுத்து, புசிக்க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னக்கு விலக்கின விருட்சத்தின் கனியைப் புசித்தபடியினாலே, பூமி உன் நி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ப்பட்டிருக்கும்; நீ உயிரோடிருக்கும் நாளெல்லாம் வருத்தத்தோடே அதின் பலனைப் புசி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 உனக்கு முள்ளும் குருக்கும் முளைப்பிக்கும்; வெளியின் பயிர்வகைகளைப் புசி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 பூமியிலிருந்து எடுக்கப்பட்டபடியால், நீ பூமிக்குத் திரும்புமட்டும் உன் முகத்தின் வேர்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ரம் புசிப்பாய்; நீ மண்ணாயிருக்கிறாய், மண்ணுக்குத் திரும்பு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தாம் தன் மனைவிக்கு ஏவாள் என்று பேரிட்டான்; ஏனெனில், அவள் ஜீவனுள்ளோருக்கெல்லாம் தாயான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கிய கர்த்தர் ஆதாமுக்கும் அவன் மனைவிக்கும் தோல் உடைகளை உண்டாக்கி அவர்களுக்கு உ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தேவனாகிய கர்த்தர்: இதோ, மனுஷன் நன்மை தீமை அறியத்தக்கவனாய் நம்மில் ஒருவரைப்போல் ஆ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ம் அவன் தன் கையை நீட்டி ஜீவவிருட்சத்தின் கனியையும் பறித்து, புசித்து,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தபடிக்குச் செய்ய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எடுக்கப்பட்ட மண்ணைப் பண்படுத்த தேவனாகிய கர்த்தர் அவனை ஏதேன் தோட்ட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 மனுஷனைத் துரத்திவிட்டு, ஜீவவிருட்சத்துக்குப் போம் வழியைக் காவல்செய்ய ஏதேன் தோட்ட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க்கே கேரூபீன்களையும், வீசிக்கொண்டிருக்கிற சுடரொளிப் பட்டயத்தையும் 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2026-10-21T01:48:51Z</dcterms:created>
  <dcterms:modified xsi:type="dcterms:W3CDTF">2026-10-21T01:48:51Z</dcterms:modified>
  <dc:title>ஆதியாகமம்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