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சஞ்சலம் நிறுக்கப்பட்டு, என் நிர்ப்பந்தம் எல்லாம் தராசிலே வைக்கப்பட்டால் நலமாயி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து கடற்கரை மணலைப் பார்க்கிலும் பாரமாயிருக்கும்; ஆகையால் என் துக்கம் சொல்லிமுடியா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ர்வவல்லவரின் அம்புகள் எனக்குள் தைத்திருக்கிறது; அவைகளின் விஷம் என் உயிரைக் குடிக்கிறது; தேவனால் உண்டாகும் பயங்கரங்கள் எனக்கு முன்பாக அணியணியாய் நிற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ர்வவல்லவரின் அம்புகள் எனக்குள் தைத்திருக்கிறது; அவைகளின் விஷம் என் உயிரைக் குடிக்கிறது; தேவனால் உண்டாகும் பயங்கரங்கள் எனக்கு முன்பாக அணியணியாய் நிற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ுல்லிருக்கிற இடத்திலே காட்டுக்கழுதை கத்துமோ? தனக்குத் தீவனமிருக்கிற இடத்திலே எருது கதறும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ுல்லிருக்கிற இடத்திலே காட்டுக்கழுதை கத்துமோ? தனக்குத் தீவனமிருக்கிற இடத்திலே எருது கதறும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ருசியில்லாத பதார்த்தத்தை உப்பில்லாமல் சாப்பிடக்கூடுமோ? முட்டையின் வெள்ளைக்கருவில் சுவை உண்டோ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வார்த்தைகளை என் ஆத்துமா தொடமாட்டேன் என்கிறது; அவைகள் அரோசிகமான போஜனம்போல் இ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, என் மன்றாட்டு எனக்கு அருளப்பட்டு, நான் வாஞ்சிப்பதை தேவன் எனக்குத் தந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என்னை நொறுக்கச் சித்தமாய், தம்முடைய கையை நீட்டி என்னைத் துண்டித்துப்போட்டால் நலமாயிரு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ாவது எனக்கு ஆறுதல் இருக்குமே; அப்பொழுது என்னைத் தப்பவிடாத நோவிலே மரத்திருப்பேன்; பரிசுத்தருடைய வார்த்தைகளை நான் மறைத்து வைக்கவில்லை, அவர் என்னைத் தப்பவிடார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ாவது எனக்கு ஆறுதல் இருக்குமே; அப்பொழுது என்னைத் தப்பவிடாத நோவிலே மரத்திருப்பேன்; பரிசுத்தருடைய வார்த்தைகளை நான் மறைத்து வைக்கவில்லை, அவர் என்னைத் தப்பவிடார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காத்துக்கொண்டிருக்க என் பெலன் எம்மாத்திரம்? என் ஜீவனை நீடித்திருக்கப்பண்ண என் முடிவு எப்படிப் பட்டது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காத்துக்கொண்டிருக்க என் பெலன் எம்மாத்திரம்? என் ஜீவனை நீடித்திருக்கப்பண்ண என் முடிவு எப்படிப் பட்டது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ெலன் கற்களின் பெலனோ? என் மாம்சம் வெண்கலமோ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க்கு உதவியானது ஒன்றும் இல்லையல்லவோ? சகாயம் என்னைவிட்டு நீங்கிற்ற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பாதிக்கப்படுகிறவனுக்கு அவனுடைய சிநேகிதனால் தயை கிடைக்கவேண்டும், அவனோ சர்வவல்லவருக்குப் பயப்படாதேபோ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சகோதரர் காட்டாறுபோல மோசம்பண்ணுகிறார்கள்; ஆறுகளின் வெள்ளத்தைப்போலக் கடந்துபோ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சகோதரர் காட்டாறுபோல மோசம்பண்ணுகிறார்கள்; ஆறுகளின் வெள்ளத்தைப்போலக் கடந்துபோ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ைகள் குளிர்காலப் பனிக்கட்டியினாலும், அதில் விழுந்திருக்கிற உறைந்த மழையிலும் கலங்கலாக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ஷ்ணங் கண்டவுடனே உருகி வற்றி, அனல் பட்டவுடனே தங்கள் ஸ்தலத்தில் உருவழிந்துபோகின்றன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ுடைய வழிகளின் போக்குகள் இங்குமங்கும் பிரியும்; அவைகள் விருதாவிலே பரவி ஒன்றும் இல்லாமற்போ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மாவின் பயணக்காரர் தேடி, சேபாவின் பயணக்கூட்டங்கள் அவைகள்மேல் நம்பிக்கை வைத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ங்கள் இப்படி நம்பினதினாலே வெட்கப்படுகிறார்கள்; அவ்விடமட்டும் வந்து கலங்கிப்போ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ே நீங்களும் இப்பொழுது ஒன்றுக்கும் உதவாமற்போனீர்கள்; என் ஆபத்தைக் கண்டு பயப்படுகிறீ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க்கு ஏதாகிலும் கொண்டுவாருங்கள் என்றும், உங்கள் ஆஸ்தியில் எனக்கு யாதொரு வெகுமானம் கொடுங்கள் என்றும்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ல்லது சத்துருவின் கைக்கு என்னைத் தப்புவியுங்கள், வல்லடிகாரரின் கைக்கு என்னை நீங்கலாக்கி மீட்டுவிடுங்கள் என்றும் நான் சொன்னதுண்டோ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ல்லது சத்துருவின் கைக்கு என்னைத் தப்புவியுங்கள், வல்லடிகாரரின் கைக்கு என்னை நீங்கலாக்கி மீட்டுவிடுங்கள் என்றும் நான் சொன்னதுண்டோ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க்கு உபதேசம் பண்ணுங்கள், நான் மவுனமாயிருப்பேனே; நான் எதிலே தவறினேனோ அதை எனக்குத் தெரியப்படுத்த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ெம்மையான வார்த்தைகளில் எவ்வளவு வல்லமை உண்டு? உங்கள் கடிந்து கொள்ளுதலினால் காரியமென்ன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டிந்துகொள்ள நீங்கள் வார்த்தைகளை யோசித்து, நம்பிக்கையற்றவனுடைய வார்த்தைகளைக் காற்றிலே விட்டுவிடுகிறீ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ச் செய்து திக்கற்றவன்மேலே நீங்கள் விழுந்து, உங்கள் சிநேகிதனுக்குப் படுகுழியை வெட்டுகிறீ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ச் செய்து திக்கற்றவன்மேலே நீங்கள் விழுந்து, உங்கள் சிநேகிதனுக்குப் படுகுழியை வெட்டுகிறீ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ப்போதும் உங்களுக்குச் சித்தமானால் என்னை நோக்கிப் பாருங்கள்; அப்பொழுது நான் பொய் சொல்லுகிறேனோ என்று உங்களுக்குப் பிரத்தியட்சமாய் விளங்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திரும்புங்கள், அக்கிரமம் காணப்படாதிருக்கும்; திரும்புங்கள் என் நீதி அதிலே விளங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நாவிலே அக்கிரமம் உண்டோ? என் வாய் ஆகாதவைகளைப் பகுத்தறியாதோ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2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છી અયૂબે આ મુજબ જવાબ આપ્ય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અરે! મારા દુ:ખો અને વેદનાઓને ત્રાજવે તોળી શકાય એમ હોત ત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ો તે સમુદ્રોની રેતી કરતાઁ પણ વજનમાં વધારે હોત. મારા વચનો મૂર્ખ જેવા લાગવાનું એજ કારણ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સર્વસમર્થ દેવે મને તેના બાણથી ભરી દીધો છે. તેમના વિષમય બાણથી મારો આત્મા વીંધાઇ ગયો છે. દેવ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યાનક શસ્રો મારી સામે મૂકા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ંગલી ગધેડા જ્યારે ઘાસ મળે છે ત્યારે ભૂંકતા નથી. જ્યારે ઘાસ મળતું હોય ત્યારે બળદો બરાડા પાડ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મીઠા વગરનો બેસ્વાદ ખોરાક કોણ ખાય? અથવા ઇડાના સફેદ ભાગનો કોઇ સ્વાદ હોય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ું તેને અડકવા નથી માગતો; એ જાતના ખાવાનાથી હું થાકી ગ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રે! દેવ મારી પ્રાર્થના સ્વીકારે અને મારી આશા પૂરી કર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મને થાય છે દેવ મને કચરી નાખે, જરા આગળ વધે અને મને મારી નાખ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અને જો એ મને મારી નાખે, તો મને એક વાતનો દિલાસો થશે, મને એક વાતની ખુશી થશે, કે આટલું બધું દુ: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વા છતાં મે પવિત્ર દેવનાં વચનો પ્રમાણે ચાલવાની ના પાડ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વે મારામાં એવું તે કર્યું બળ છે કે હું સહન કયેર્ જાઉં? અને એવો તે કેવો મારો અંત આવવાનો છે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વે હું ધીરજ રાખ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શું હું કાઇં પથ્થર જેવો મજબૂત છું? શું મારું શરીર પિત્તળનું બનેલું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અત્યારે મને મારી જાતને મદદ કરવાની શકિત નથી કારણકે મારી પાસેથી સફળતા લઇ લીધ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મુસીબતમાં પડેલા માણસને એના મિત્રોનો સાથ હોવો જોઇએ, કદાચને તે સર્વસમર્થ દેવને ત્યજીદ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ણ તમે, મારા ભાઇઓ, મને વિશ્વાસુ ન હતા. હું તમારા પર વિશ્વાસ કરી શકું નહિ; તમે ઝરણાં જેવા છો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ઇવાર વહે છે અને બીજી કોઇવાર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ઝરણાઓ ઘેરા હોય છે જ્યારે તેઓ બરફ અને હિમથી ભરેલા હો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રંતુ ગરમીમાં તે શોષાઇ જાય છે, અને એમના પેટ સૂકાઇ જાય છ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વેપારીઓ વળાંક ને અનુસરીને જતા જતા રણમાં આવી જાય છે અને તેઓ અશ્ય થઇ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મના વેપારીઓ પાણીની શોધ કરે છે. શેબાના મુસાફરો આશાપૂર્વક રાહ જુએ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ઓને ખાત્રી હતી કે તેઓને પાણી મળશે, પરંતુ તેઓ નિરાશ થ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ેવીજ રીતે તમે મારા કઠિન સમયમાં ગભરાઇ જઇને મારાથી મોઢું ફેરવી અને મને મદદ કરવાની ના પાડ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મેં તને પૂછયું હતું! કે, મેં તમારી સલાહ માટે પૂછયું હત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શું મે તમને કહ્યું, ‘મને મારા શત્રુના પંજામાંથી બચાવો? હેરાન કરનારાઓથી મને મુકત કરો? પણ તમે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ુકત રીતે તમારી સલાહ આપ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મને કહો મેં શું પાપ કર્યુ છે? મને શીખવો અને હું તમને અટકાવી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સત્ય વચન ઘણાં અસરકારક હોય છે. પણ તમારી દલીલો કાઇપણ પૂરાવા કરત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શું તમે માનો છો કે તમે મને ફકત શબ્દોથી સુધારી શકો? પણ હતાશ માણસના શબ્દો પવન જેવા હો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અનાથોના ભાગની વસ્તુઓ જીતવા માટે તમે કદાચ જુગાર પણ રમો એવા છો. અથવા તમારા મિત્રોના ભોગે નફો ક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મારી સામે જુઓ! હું તમારી આગળ જૂઠું નહિ બોલ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આટલેથી અટકી જાવ, મને અન્યાય ન કરો, આટલેથી અટકો, મેં કાઇ ખોટું કર્ય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મે એમ માનો છો કે હું જૂઠું બોલું છું? સાચું અને ખોટુ એ બે વચ્ચેનો ભેદ હું પારખી શકતો નથી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2026-10-21T06:10:17Z</dcterms:created>
  <dcterms:modified xsi:type="dcterms:W3CDTF">2026-10-21T06:10:17Z</dcterms:modified>
  <dc:title>અયૂબ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